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sldIdLst>
    <p:sldId id="265" r:id="rId3"/>
    <p:sldId id="256" r:id="rId4"/>
    <p:sldId id="266" r:id="rId5"/>
    <p:sldId id="259" r:id="rId6"/>
    <p:sldId id="260" r:id="rId7"/>
    <p:sldId id="261" r:id="rId8"/>
    <p:sldId id="264" r:id="rId9"/>
    <p:sldId id="263" r:id="rId10"/>
    <p:sldId id="262" r:id="rId11"/>
    <p:sldId id="267" r:id="rId12"/>
    <p:sldId id="269" r:id="rId13"/>
    <p:sldId id="268" r:id="rId14"/>
    <p:sldId id="270" r:id="rId15"/>
    <p:sldId id="271" r:id="rId16"/>
    <p:sldId id="258" r:id="rId17"/>
    <p:sldId id="25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D6"/>
    <a:srgbClr val="ECBF7F"/>
    <a:srgbClr val="98B341"/>
    <a:srgbClr val="00A3B4"/>
    <a:srgbClr val="00C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77"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Jason" userId="07448b21-e745-422f-a7f0-adb302b996f8" providerId="ADAL" clId="{26E96C7F-4CA5-4180-8C1F-0BD3EB6B94AC}"/>
    <pc:docChg chg="undo custSel addSld delSld modSld sldOrd">
      <pc:chgData name="WuJason" userId="07448b21-e745-422f-a7f0-adb302b996f8" providerId="ADAL" clId="{26E96C7F-4CA5-4180-8C1F-0BD3EB6B94AC}" dt="2019-10-28T08:04:06.940" v="677" actId="313"/>
      <pc:docMkLst>
        <pc:docMk/>
      </pc:docMkLst>
      <pc:sldChg chg="addSp modSp">
        <pc:chgData name="WuJason" userId="07448b21-e745-422f-a7f0-adb302b996f8" providerId="ADAL" clId="{26E96C7F-4CA5-4180-8C1F-0BD3EB6B94AC}" dt="2019-10-28T07:56:32.419" v="661" actId="207"/>
        <pc:sldMkLst>
          <pc:docMk/>
          <pc:sldMk cId="0" sldId="256"/>
        </pc:sldMkLst>
        <pc:spChg chg="add mod">
          <ac:chgData name="WuJason" userId="07448b21-e745-422f-a7f0-adb302b996f8" providerId="ADAL" clId="{26E96C7F-4CA5-4180-8C1F-0BD3EB6B94AC}" dt="2019-10-28T06:48:04.188" v="5" actId="1076"/>
          <ac:spMkLst>
            <pc:docMk/>
            <pc:sldMk cId="0" sldId="256"/>
            <ac:spMk id="2" creationId="{5CCD4052-EDA4-4D89-957C-B5C92C13141B}"/>
          </ac:spMkLst>
        </pc:spChg>
        <pc:graphicFrameChg chg="add mod modGraphic">
          <ac:chgData name="WuJason" userId="07448b21-e745-422f-a7f0-adb302b996f8" providerId="ADAL" clId="{26E96C7F-4CA5-4180-8C1F-0BD3EB6B94AC}" dt="2019-10-28T07:56:32.419" v="661" actId="207"/>
          <ac:graphicFrameMkLst>
            <pc:docMk/>
            <pc:sldMk cId="0" sldId="256"/>
            <ac:graphicFrameMk id="3" creationId="{2E382378-50E9-4447-BEAB-36E46D7226B2}"/>
          </ac:graphicFrameMkLst>
        </pc:graphicFrameChg>
      </pc:sldChg>
      <pc:sldChg chg="modSp">
        <pc:chgData name="WuJason" userId="07448b21-e745-422f-a7f0-adb302b996f8" providerId="ADAL" clId="{26E96C7F-4CA5-4180-8C1F-0BD3EB6B94AC}" dt="2019-10-28T06:47:15.373" v="0" actId="20577"/>
        <pc:sldMkLst>
          <pc:docMk/>
          <pc:sldMk cId="0" sldId="257"/>
        </pc:sldMkLst>
        <pc:spChg chg="mod">
          <ac:chgData name="WuJason" userId="07448b21-e745-422f-a7f0-adb302b996f8" providerId="ADAL" clId="{26E96C7F-4CA5-4180-8C1F-0BD3EB6B94AC}" dt="2019-10-28T06:47:15.373" v="0" actId="20577"/>
          <ac:spMkLst>
            <pc:docMk/>
            <pc:sldMk cId="0" sldId="257"/>
            <ac:spMk id="43" creationId="{00000000-0000-0000-0000-000000000000}"/>
          </ac:spMkLst>
        </pc:spChg>
      </pc:sldChg>
      <pc:sldChg chg="addSp delSp modSp">
        <pc:chgData name="WuJason" userId="07448b21-e745-422f-a7f0-adb302b996f8" providerId="ADAL" clId="{26E96C7F-4CA5-4180-8C1F-0BD3EB6B94AC}" dt="2019-10-28T07:55:15.363" v="659" actId="14100"/>
        <pc:sldMkLst>
          <pc:docMk/>
          <pc:sldMk cId="0" sldId="258"/>
        </pc:sldMkLst>
        <pc:spChg chg="add mod">
          <ac:chgData name="WuJason" userId="07448b21-e745-422f-a7f0-adb302b996f8" providerId="ADAL" clId="{26E96C7F-4CA5-4180-8C1F-0BD3EB6B94AC}" dt="2019-10-28T07:51:59.748" v="628" actId="20577"/>
          <ac:spMkLst>
            <pc:docMk/>
            <pc:sldMk cId="0" sldId="258"/>
            <ac:spMk id="2" creationId="{A4EA37F8-E581-42B7-A949-93C0F438BC5C}"/>
          </ac:spMkLst>
        </pc:spChg>
        <pc:graphicFrameChg chg="add del mod modGraphic">
          <ac:chgData name="WuJason" userId="07448b21-e745-422f-a7f0-adb302b996f8" providerId="ADAL" clId="{26E96C7F-4CA5-4180-8C1F-0BD3EB6B94AC}" dt="2019-10-28T07:51:05.394" v="609"/>
          <ac:graphicFrameMkLst>
            <pc:docMk/>
            <pc:sldMk cId="0" sldId="258"/>
            <ac:graphicFrameMk id="3" creationId="{91E4C0ED-EB6A-471C-91E4-B48405D70E21}"/>
          </ac:graphicFrameMkLst>
        </pc:graphicFrameChg>
        <pc:graphicFrameChg chg="add mod modGraphic">
          <ac:chgData name="WuJason" userId="07448b21-e745-422f-a7f0-adb302b996f8" providerId="ADAL" clId="{26E96C7F-4CA5-4180-8C1F-0BD3EB6B94AC}" dt="2019-10-28T07:55:15.363" v="659" actId="14100"/>
          <ac:graphicFrameMkLst>
            <pc:docMk/>
            <pc:sldMk cId="0" sldId="258"/>
            <ac:graphicFrameMk id="4" creationId="{9FFAE794-D5C7-445C-8CF1-0C50B95FEA3B}"/>
          </ac:graphicFrameMkLst>
        </pc:graphicFrameChg>
      </pc:sldChg>
      <pc:sldChg chg="addSp modSp add ord">
        <pc:chgData name="WuJason" userId="07448b21-e745-422f-a7f0-adb302b996f8" providerId="ADAL" clId="{26E96C7F-4CA5-4180-8C1F-0BD3EB6B94AC}" dt="2019-10-28T07:00:34.865" v="133"/>
        <pc:sldMkLst>
          <pc:docMk/>
          <pc:sldMk cId="573723502" sldId="259"/>
        </pc:sldMkLst>
        <pc:graphicFrameChg chg="add mod modGraphic">
          <ac:chgData name="WuJason" userId="07448b21-e745-422f-a7f0-adb302b996f8" providerId="ADAL" clId="{26E96C7F-4CA5-4180-8C1F-0BD3EB6B94AC}" dt="2019-10-28T07:00:28.226" v="132" actId="14734"/>
          <ac:graphicFrameMkLst>
            <pc:docMk/>
            <pc:sldMk cId="573723502" sldId="259"/>
            <ac:graphicFrameMk id="3" creationId="{2933120D-EBEC-44A9-93F8-ABE240F84CA4}"/>
          </ac:graphicFrameMkLst>
        </pc:graphicFrameChg>
      </pc:sldChg>
      <pc:sldChg chg="addSp modSp add">
        <pc:chgData name="WuJason" userId="07448b21-e745-422f-a7f0-adb302b996f8" providerId="ADAL" clId="{26E96C7F-4CA5-4180-8C1F-0BD3EB6B94AC}" dt="2019-10-28T07:01:34.856" v="145" actId="2711"/>
        <pc:sldMkLst>
          <pc:docMk/>
          <pc:sldMk cId="3060674513" sldId="260"/>
        </pc:sldMkLst>
        <pc:spChg chg="add mod">
          <ac:chgData name="WuJason" userId="07448b21-e745-422f-a7f0-adb302b996f8" providerId="ADAL" clId="{26E96C7F-4CA5-4180-8C1F-0BD3EB6B94AC}" dt="2019-10-28T07:01:03.514" v="138" actId="1076"/>
          <ac:spMkLst>
            <pc:docMk/>
            <pc:sldMk cId="3060674513" sldId="260"/>
            <ac:spMk id="4" creationId="{E329655E-41D2-4C8B-9FDF-0CD9E4BB6413}"/>
          </ac:spMkLst>
        </pc:spChg>
        <pc:graphicFrameChg chg="add mod modGraphic">
          <ac:chgData name="WuJason" userId="07448b21-e745-422f-a7f0-adb302b996f8" providerId="ADAL" clId="{26E96C7F-4CA5-4180-8C1F-0BD3EB6B94AC}" dt="2019-10-28T07:01:34.856" v="145" actId="2711"/>
          <ac:graphicFrameMkLst>
            <pc:docMk/>
            <pc:sldMk cId="3060674513" sldId="260"/>
            <ac:graphicFrameMk id="3" creationId="{C1FB6E12-86E6-4BFB-99FD-D7026DF35C6E}"/>
          </ac:graphicFrameMkLst>
        </pc:graphicFrameChg>
      </pc:sldChg>
      <pc:sldChg chg="addSp delSp modSp add">
        <pc:chgData name="WuJason" userId="07448b21-e745-422f-a7f0-adb302b996f8" providerId="ADAL" clId="{26E96C7F-4CA5-4180-8C1F-0BD3EB6B94AC}" dt="2019-10-28T07:11:47.301" v="261" actId="1076"/>
        <pc:sldMkLst>
          <pc:docMk/>
          <pc:sldMk cId="2132141293" sldId="261"/>
        </pc:sldMkLst>
        <pc:spChg chg="add del mod">
          <ac:chgData name="WuJason" userId="07448b21-e745-422f-a7f0-adb302b996f8" providerId="ADAL" clId="{26E96C7F-4CA5-4180-8C1F-0BD3EB6B94AC}" dt="2019-10-28T07:11:44.997" v="260"/>
          <ac:spMkLst>
            <pc:docMk/>
            <pc:sldMk cId="2132141293" sldId="261"/>
            <ac:spMk id="4" creationId="{872B64CB-3E45-4456-ABE4-115222D781A4}"/>
          </ac:spMkLst>
        </pc:spChg>
        <pc:spChg chg="add mod">
          <ac:chgData name="WuJason" userId="07448b21-e745-422f-a7f0-adb302b996f8" providerId="ADAL" clId="{26E96C7F-4CA5-4180-8C1F-0BD3EB6B94AC}" dt="2019-10-28T07:11:47.301" v="261" actId="1076"/>
          <ac:spMkLst>
            <pc:docMk/>
            <pc:sldMk cId="2132141293" sldId="261"/>
            <ac:spMk id="5" creationId="{93B38B23-8AB1-4F0D-B0B7-BAF52F0547B8}"/>
          </ac:spMkLst>
        </pc:spChg>
        <pc:picChg chg="add mod">
          <ac:chgData name="WuJason" userId="07448b21-e745-422f-a7f0-adb302b996f8" providerId="ADAL" clId="{26E96C7F-4CA5-4180-8C1F-0BD3EB6B94AC}" dt="2019-10-28T07:02:55.310" v="151" actId="1076"/>
          <ac:picMkLst>
            <pc:docMk/>
            <pc:sldMk cId="2132141293" sldId="261"/>
            <ac:picMk id="3" creationId="{F7A2A0A3-0AAF-4960-A7A4-057CCC94FE38}"/>
          </ac:picMkLst>
        </pc:picChg>
      </pc:sldChg>
      <pc:sldChg chg="addSp delSp modSp add">
        <pc:chgData name="WuJason" userId="07448b21-e745-422f-a7f0-adb302b996f8" providerId="ADAL" clId="{26E96C7F-4CA5-4180-8C1F-0BD3EB6B94AC}" dt="2019-10-28T07:11:32.166" v="257" actId="1076"/>
        <pc:sldMkLst>
          <pc:docMk/>
          <pc:sldMk cId="626039907" sldId="262"/>
        </pc:sldMkLst>
        <pc:spChg chg="add del mod">
          <ac:chgData name="WuJason" userId="07448b21-e745-422f-a7f0-adb302b996f8" providerId="ADAL" clId="{26E96C7F-4CA5-4180-8C1F-0BD3EB6B94AC}" dt="2019-10-28T07:10:40.612" v="245"/>
          <ac:spMkLst>
            <pc:docMk/>
            <pc:sldMk cId="626039907" sldId="262"/>
            <ac:spMk id="4" creationId="{696C0E28-977D-4EF7-A9A9-AE37DDAB1DF1}"/>
          </ac:spMkLst>
        </pc:spChg>
        <pc:spChg chg="add del mod">
          <ac:chgData name="WuJason" userId="07448b21-e745-422f-a7f0-adb302b996f8" providerId="ADAL" clId="{26E96C7F-4CA5-4180-8C1F-0BD3EB6B94AC}" dt="2019-10-28T07:11:29.087" v="256"/>
          <ac:spMkLst>
            <pc:docMk/>
            <pc:sldMk cId="626039907" sldId="262"/>
            <ac:spMk id="5" creationId="{AAE2EC5F-6874-46D5-9DAD-4C900A67289D}"/>
          </ac:spMkLst>
        </pc:spChg>
        <pc:spChg chg="add mod">
          <ac:chgData name="WuJason" userId="07448b21-e745-422f-a7f0-adb302b996f8" providerId="ADAL" clId="{26E96C7F-4CA5-4180-8C1F-0BD3EB6B94AC}" dt="2019-10-28T07:11:32.166" v="257" actId="1076"/>
          <ac:spMkLst>
            <pc:docMk/>
            <pc:sldMk cId="626039907" sldId="262"/>
            <ac:spMk id="6" creationId="{28665CB7-26E7-4FBC-B0D0-4EAB15647F4C}"/>
          </ac:spMkLst>
        </pc:spChg>
        <pc:picChg chg="add mod">
          <ac:chgData name="WuJason" userId="07448b21-e745-422f-a7f0-adb302b996f8" providerId="ADAL" clId="{26E96C7F-4CA5-4180-8C1F-0BD3EB6B94AC}" dt="2019-10-28T07:07:37.003" v="192" actId="14100"/>
          <ac:picMkLst>
            <pc:docMk/>
            <pc:sldMk cId="626039907" sldId="262"/>
            <ac:picMk id="3" creationId="{682FE63C-6DED-4378-AFF6-E87FD11A1968}"/>
          </ac:picMkLst>
        </pc:picChg>
      </pc:sldChg>
      <pc:sldChg chg="addSp modSp add ord">
        <pc:chgData name="WuJason" userId="07448b21-e745-422f-a7f0-adb302b996f8" providerId="ADAL" clId="{26E96C7F-4CA5-4180-8C1F-0BD3EB6B94AC}" dt="2019-10-28T07:32:04.372" v="589"/>
        <pc:sldMkLst>
          <pc:docMk/>
          <pc:sldMk cId="2945409737" sldId="263"/>
        </pc:sldMkLst>
        <pc:spChg chg="add mod">
          <ac:chgData name="WuJason" userId="07448b21-e745-422f-a7f0-adb302b996f8" providerId="ADAL" clId="{26E96C7F-4CA5-4180-8C1F-0BD3EB6B94AC}" dt="2019-10-28T07:15:35.402" v="318" actId="20577"/>
          <ac:spMkLst>
            <pc:docMk/>
            <pc:sldMk cId="2945409737" sldId="263"/>
            <ac:spMk id="4" creationId="{8472AD04-D04E-460D-9E1B-EEC24DA92CFF}"/>
          </ac:spMkLst>
        </pc:spChg>
        <pc:picChg chg="add mod">
          <ac:chgData name="WuJason" userId="07448b21-e745-422f-a7f0-adb302b996f8" providerId="ADAL" clId="{26E96C7F-4CA5-4180-8C1F-0BD3EB6B94AC}" dt="2019-10-28T07:10:28.528" v="243" actId="1076"/>
          <ac:picMkLst>
            <pc:docMk/>
            <pc:sldMk cId="2945409737" sldId="263"/>
            <ac:picMk id="3" creationId="{DCD8DC76-A4FD-4CA5-8C80-905ADD6411C5}"/>
          </ac:picMkLst>
        </pc:picChg>
      </pc:sldChg>
      <pc:sldChg chg="addSp delSp modSp add ord">
        <pc:chgData name="WuJason" userId="07448b21-e745-422f-a7f0-adb302b996f8" providerId="ADAL" clId="{26E96C7F-4CA5-4180-8C1F-0BD3EB6B94AC}" dt="2019-10-28T07:32:00.514" v="588"/>
        <pc:sldMkLst>
          <pc:docMk/>
          <pc:sldMk cId="4059085570" sldId="264"/>
        </pc:sldMkLst>
        <pc:spChg chg="add del mod">
          <ac:chgData name="WuJason" userId="07448b21-e745-422f-a7f0-adb302b996f8" providerId="ADAL" clId="{26E96C7F-4CA5-4180-8C1F-0BD3EB6B94AC}" dt="2019-10-28T07:20:03.108" v="382"/>
          <ac:spMkLst>
            <pc:docMk/>
            <pc:sldMk cId="4059085570" sldId="264"/>
            <ac:spMk id="4" creationId="{25FA5232-8F26-4592-A3F5-9C6595218A89}"/>
          </ac:spMkLst>
        </pc:spChg>
        <pc:spChg chg="add mod">
          <ac:chgData name="WuJason" userId="07448b21-e745-422f-a7f0-adb302b996f8" providerId="ADAL" clId="{26E96C7F-4CA5-4180-8C1F-0BD3EB6B94AC}" dt="2019-10-28T07:19:58.971" v="381" actId="20577"/>
          <ac:spMkLst>
            <pc:docMk/>
            <pc:sldMk cId="4059085570" sldId="264"/>
            <ac:spMk id="5" creationId="{63149F36-546A-4A15-BE28-EDC638CE853A}"/>
          </ac:spMkLst>
        </pc:spChg>
        <pc:picChg chg="add mod">
          <ac:chgData name="WuJason" userId="07448b21-e745-422f-a7f0-adb302b996f8" providerId="ADAL" clId="{26E96C7F-4CA5-4180-8C1F-0BD3EB6B94AC}" dt="2019-10-28T07:16:23.538" v="322" actId="1076"/>
          <ac:picMkLst>
            <pc:docMk/>
            <pc:sldMk cId="4059085570" sldId="264"/>
            <ac:picMk id="3" creationId="{1CF524A5-85F7-4C80-9A87-DB3F98DEF4FA}"/>
          </ac:picMkLst>
        </pc:picChg>
      </pc:sldChg>
      <pc:sldChg chg="addSp modSp add ord">
        <pc:chgData name="WuJason" userId="07448b21-e745-422f-a7f0-adb302b996f8" providerId="ADAL" clId="{26E96C7F-4CA5-4180-8C1F-0BD3EB6B94AC}" dt="2019-10-28T07:57:03.181" v="676" actId="5793"/>
        <pc:sldMkLst>
          <pc:docMk/>
          <pc:sldMk cId="3104263356" sldId="265"/>
        </pc:sldMkLst>
        <pc:spChg chg="add mod">
          <ac:chgData name="WuJason" userId="07448b21-e745-422f-a7f0-adb302b996f8" providerId="ADAL" clId="{26E96C7F-4CA5-4180-8C1F-0BD3EB6B94AC}" dt="2019-10-28T07:57:03.181" v="676" actId="5793"/>
          <ac:spMkLst>
            <pc:docMk/>
            <pc:sldMk cId="3104263356" sldId="265"/>
            <ac:spMk id="4" creationId="{7F1F0A50-75CB-414D-954D-00ECDC25CC68}"/>
          </ac:spMkLst>
        </pc:spChg>
        <pc:picChg chg="add mod">
          <ac:chgData name="WuJason" userId="07448b21-e745-422f-a7f0-adb302b996f8" providerId="ADAL" clId="{26E96C7F-4CA5-4180-8C1F-0BD3EB6B94AC}" dt="2019-10-28T06:49:47.043" v="48" actId="14100"/>
          <ac:picMkLst>
            <pc:docMk/>
            <pc:sldMk cId="3104263356" sldId="265"/>
            <ac:picMk id="3" creationId="{A5CBE64B-A319-468D-953B-AD2DABC97DD1}"/>
          </ac:picMkLst>
        </pc:picChg>
      </pc:sldChg>
      <pc:sldChg chg="addSp delSp modSp add">
        <pc:chgData name="WuJason" userId="07448b21-e745-422f-a7f0-adb302b996f8" providerId="ADAL" clId="{26E96C7F-4CA5-4180-8C1F-0BD3EB6B94AC}" dt="2019-10-28T06:57:37.136" v="112" actId="14100"/>
        <pc:sldMkLst>
          <pc:docMk/>
          <pc:sldMk cId="1777218116" sldId="266"/>
        </pc:sldMkLst>
        <pc:graphicFrameChg chg="del modGraphic">
          <ac:chgData name="WuJason" userId="07448b21-e745-422f-a7f0-adb302b996f8" providerId="ADAL" clId="{26E96C7F-4CA5-4180-8C1F-0BD3EB6B94AC}" dt="2019-10-28T06:56:20.694" v="103"/>
          <ac:graphicFrameMkLst>
            <pc:docMk/>
            <pc:sldMk cId="1777218116" sldId="266"/>
            <ac:graphicFrameMk id="3" creationId="{2E382378-50E9-4447-BEAB-36E46D7226B2}"/>
          </ac:graphicFrameMkLst>
        </pc:graphicFrameChg>
        <pc:graphicFrameChg chg="add mod modGraphic">
          <ac:chgData name="WuJason" userId="07448b21-e745-422f-a7f0-adb302b996f8" providerId="ADAL" clId="{26E96C7F-4CA5-4180-8C1F-0BD3EB6B94AC}" dt="2019-10-28T06:57:37.136" v="112" actId="14100"/>
          <ac:graphicFrameMkLst>
            <pc:docMk/>
            <pc:sldMk cId="1777218116" sldId="266"/>
            <ac:graphicFrameMk id="4" creationId="{55728E3F-4B32-4C77-962F-1F7CB8C37901}"/>
          </ac:graphicFrameMkLst>
        </pc:graphicFrameChg>
      </pc:sldChg>
      <pc:sldChg chg="addSp delSp modSp add del">
        <pc:chgData name="WuJason" userId="07448b21-e745-422f-a7f0-adb302b996f8" providerId="ADAL" clId="{26E96C7F-4CA5-4180-8C1F-0BD3EB6B94AC}" dt="2019-10-28T07:00:36.847" v="134" actId="47"/>
        <pc:sldMkLst>
          <pc:docMk/>
          <pc:sldMk cId="2431355551" sldId="267"/>
        </pc:sldMkLst>
        <pc:graphicFrameChg chg="del">
          <ac:chgData name="WuJason" userId="07448b21-e745-422f-a7f0-adb302b996f8" providerId="ADAL" clId="{26E96C7F-4CA5-4180-8C1F-0BD3EB6B94AC}" dt="2019-10-28T06:57:44.287" v="113" actId="478"/>
          <ac:graphicFrameMkLst>
            <pc:docMk/>
            <pc:sldMk cId="2431355551" sldId="267"/>
            <ac:graphicFrameMk id="3" creationId="{2E382378-50E9-4447-BEAB-36E46D7226B2}"/>
          </ac:graphicFrameMkLst>
        </pc:graphicFrameChg>
        <pc:graphicFrameChg chg="add mod modGraphic">
          <ac:chgData name="WuJason" userId="07448b21-e745-422f-a7f0-adb302b996f8" providerId="ADAL" clId="{26E96C7F-4CA5-4180-8C1F-0BD3EB6B94AC}" dt="2019-10-28T06:59:13.465" v="123" actId="14734"/>
          <ac:graphicFrameMkLst>
            <pc:docMk/>
            <pc:sldMk cId="2431355551" sldId="267"/>
            <ac:graphicFrameMk id="4" creationId="{07E19987-39DB-41D3-BB97-74CA96CC3EFB}"/>
          </ac:graphicFrameMkLst>
        </pc:graphicFrameChg>
      </pc:sldChg>
      <pc:sldChg chg="addSp delSp modSp add">
        <pc:chgData name="WuJason" userId="07448b21-e745-422f-a7f0-adb302b996f8" providerId="ADAL" clId="{26E96C7F-4CA5-4180-8C1F-0BD3EB6B94AC}" dt="2019-10-28T07:24:18.580" v="473" actId="20577"/>
        <pc:sldMkLst>
          <pc:docMk/>
          <pc:sldMk cId="2647710612" sldId="267"/>
        </pc:sldMkLst>
        <pc:spChg chg="mod">
          <ac:chgData name="WuJason" userId="07448b21-e745-422f-a7f0-adb302b996f8" providerId="ADAL" clId="{26E96C7F-4CA5-4180-8C1F-0BD3EB6B94AC}" dt="2019-10-28T07:24:18.580" v="473" actId="20577"/>
          <ac:spMkLst>
            <pc:docMk/>
            <pc:sldMk cId="2647710612" sldId="267"/>
            <ac:spMk id="5" creationId="{63149F36-546A-4A15-BE28-EDC638CE853A}"/>
          </ac:spMkLst>
        </pc:spChg>
        <pc:picChg chg="del">
          <ac:chgData name="WuJason" userId="07448b21-e745-422f-a7f0-adb302b996f8" providerId="ADAL" clId="{26E96C7F-4CA5-4180-8C1F-0BD3EB6B94AC}" dt="2019-10-28T07:20:19.167" v="387" actId="478"/>
          <ac:picMkLst>
            <pc:docMk/>
            <pc:sldMk cId="2647710612" sldId="267"/>
            <ac:picMk id="3" creationId="{1CF524A5-85F7-4C80-9A87-DB3F98DEF4FA}"/>
          </ac:picMkLst>
        </pc:picChg>
        <pc:picChg chg="add mod">
          <ac:chgData name="WuJason" userId="07448b21-e745-422f-a7f0-adb302b996f8" providerId="ADAL" clId="{26E96C7F-4CA5-4180-8C1F-0BD3EB6B94AC}" dt="2019-10-28T07:21:02.458" v="393" actId="1076"/>
          <ac:picMkLst>
            <pc:docMk/>
            <pc:sldMk cId="2647710612" sldId="267"/>
            <ac:picMk id="6" creationId="{A6BB23A7-8F9C-42BE-A49E-BC743E4C16E3}"/>
          </ac:picMkLst>
        </pc:picChg>
      </pc:sldChg>
      <pc:sldChg chg="addSp delSp modSp add">
        <pc:chgData name="WuJason" userId="07448b21-e745-422f-a7f0-adb302b996f8" providerId="ADAL" clId="{26E96C7F-4CA5-4180-8C1F-0BD3EB6B94AC}" dt="2019-10-28T07:28:12.840" v="546" actId="20577"/>
        <pc:sldMkLst>
          <pc:docMk/>
          <pc:sldMk cId="757948148" sldId="268"/>
        </pc:sldMkLst>
        <pc:spChg chg="mod">
          <ac:chgData name="WuJason" userId="07448b21-e745-422f-a7f0-adb302b996f8" providerId="ADAL" clId="{26E96C7F-4CA5-4180-8C1F-0BD3EB6B94AC}" dt="2019-10-28T07:28:12.840" v="546" actId="20577"/>
          <ac:spMkLst>
            <pc:docMk/>
            <pc:sldMk cId="757948148" sldId="268"/>
            <ac:spMk id="5" creationId="{63149F36-546A-4A15-BE28-EDC638CE853A}"/>
          </ac:spMkLst>
        </pc:spChg>
        <pc:picChg chg="del">
          <ac:chgData name="WuJason" userId="07448b21-e745-422f-a7f0-adb302b996f8" providerId="ADAL" clId="{26E96C7F-4CA5-4180-8C1F-0BD3EB6B94AC}" dt="2019-10-28T07:24:29.343" v="474" actId="478"/>
          <ac:picMkLst>
            <pc:docMk/>
            <pc:sldMk cId="757948148" sldId="268"/>
            <ac:picMk id="3" creationId="{1CF524A5-85F7-4C80-9A87-DB3F98DEF4FA}"/>
          </ac:picMkLst>
        </pc:picChg>
        <pc:picChg chg="add mod">
          <ac:chgData name="WuJason" userId="07448b21-e745-422f-a7f0-adb302b996f8" providerId="ADAL" clId="{26E96C7F-4CA5-4180-8C1F-0BD3EB6B94AC}" dt="2019-10-28T07:25:19.997" v="480" actId="1076"/>
          <ac:picMkLst>
            <pc:docMk/>
            <pc:sldMk cId="757948148" sldId="268"/>
            <ac:picMk id="6" creationId="{BF4CA8AB-BD2B-4799-904D-138D76D5F4EA}"/>
          </ac:picMkLst>
        </pc:picChg>
      </pc:sldChg>
      <pc:sldChg chg="add del">
        <pc:chgData name="WuJason" userId="07448b21-e745-422f-a7f0-adb302b996f8" providerId="ADAL" clId="{26E96C7F-4CA5-4180-8C1F-0BD3EB6B94AC}" dt="2019-10-28T07:00:38.163" v="135" actId="47"/>
        <pc:sldMkLst>
          <pc:docMk/>
          <pc:sldMk cId="1144732393" sldId="268"/>
        </pc:sldMkLst>
      </pc:sldChg>
      <pc:sldChg chg="addSp delSp modSp add ord">
        <pc:chgData name="WuJason" userId="07448b21-e745-422f-a7f0-adb302b996f8" providerId="ADAL" clId="{26E96C7F-4CA5-4180-8C1F-0BD3EB6B94AC}" dt="2019-10-28T07:31:52.219" v="587"/>
        <pc:sldMkLst>
          <pc:docMk/>
          <pc:sldMk cId="517655127" sldId="269"/>
        </pc:sldMkLst>
        <pc:spChg chg="mod">
          <ac:chgData name="WuJason" userId="07448b21-e745-422f-a7f0-adb302b996f8" providerId="ADAL" clId="{26E96C7F-4CA5-4180-8C1F-0BD3EB6B94AC}" dt="2019-10-28T07:31:45.135" v="586" actId="20577"/>
          <ac:spMkLst>
            <pc:docMk/>
            <pc:sldMk cId="517655127" sldId="269"/>
            <ac:spMk id="5" creationId="{63149F36-546A-4A15-BE28-EDC638CE853A}"/>
          </ac:spMkLst>
        </pc:spChg>
        <pc:picChg chg="del">
          <ac:chgData name="WuJason" userId="07448b21-e745-422f-a7f0-adb302b996f8" providerId="ADAL" clId="{26E96C7F-4CA5-4180-8C1F-0BD3EB6B94AC}" dt="2019-10-28T07:28:20.515" v="547" actId="478"/>
          <ac:picMkLst>
            <pc:docMk/>
            <pc:sldMk cId="517655127" sldId="269"/>
            <ac:picMk id="3" creationId="{1CF524A5-85F7-4C80-9A87-DB3F98DEF4FA}"/>
          </ac:picMkLst>
        </pc:picChg>
        <pc:picChg chg="add mod">
          <ac:chgData name="WuJason" userId="07448b21-e745-422f-a7f0-adb302b996f8" providerId="ADAL" clId="{26E96C7F-4CA5-4180-8C1F-0BD3EB6B94AC}" dt="2019-10-28T07:28:34.914" v="549" actId="1076"/>
          <ac:picMkLst>
            <pc:docMk/>
            <pc:sldMk cId="517655127" sldId="269"/>
            <ac:picMk id="6" creationId="{73AABAAB-EB41-47C2-AC4C-B480C0AB8772}"/>
          </ac:picMkLst>
        </pc:picChg>
      </pc:sldChg>
      <pc:sldChg chg="add del">
        <pc:chgData name="WuJason" userId="07448b21-e745-422f-a7f0-adb302b996f8" providerId="ADAL" clId="{26E96C7F-4CA5-4180-8C1F-0BD3EB6B94AC}" dt="2019-10-28T07:00:39.088" v="136" actId="47"/>
        <pc:sldMkLst>
          <pc:docMk/>
          <pc:sldMk cId="4118115698" sldId="269"/>
        </pc:sldMkLst>
      </pc:sldChg>
      <pc:sldChg chg="add">
        <pc:chgData name="WuJason" userId="07448b21-e745-422f-a7f0-adb302b996f8" providerId="ADAL" clId="{26E96C7F-4CA5-4180-8C1F-0BD3EB6B94AC}" dt="2019-10-28T07:20:12.954" v="386"/>
        <pc:sldMkLst>
          <pc:docMk/>
          <pc:sldMk cId="1149196169" sldId="270"/>
        </pc:sldMkLst>
      </pc:sldChg>
      <pc:sldChg chg="modSp add ord">
        <pc:chgData name="WuJason" userId="07448b21-e745-422f-a7f0-adb302b996f8" providerId="ADAL" clId="{26E96C7F-4CA5-4180-8C1F-0BD3EB6B94AC}" dt="2019-10-28T08:04:06.940" v="677" actId="313"/>
        <pc:sldMkLst>
          <pc:docMk/>
          <pc:sldMk cId="667770671" sldId="271"/>
        </pc:sldMkLst>
        <pc:spChg chg="mod">
          <ac:chgData name="WuJason" userId="07448b21-e745-422f-a7f0-adb302b996f8" providerId="ADAL" clId="{26E96C7F-4CA5-4180-8C1F-0BD3EB6B94AC}" dt="2019-10-28T08:04:06.940" v="677" actId="313"/>
          <ac:spMkLst>
            <pc:docMk/>
            <pc:sldMk cId="667770671" sldId="271"/>
            <ac:spMk id="2" creationId="{A4EA37F8-E581-42B7-A949-93C0F438BC5C}"/>
          </ac:spMkLst>
        </pc:spChg>
        <pc:graphicFrameChg chg="mod modGraphic">
          <ac:chgData name="WuJason" userId="07448b21-e745-422f-a7f0-adb302b996f8" providerId="ADAL" clId="{26E96C7F-4CA5-4180-8C1F-0BD3EB6B94AC}" dt="2019-10-28T07:55:27.257" v="660" actId="1076"/>
          <ac:graphicFrameMkLst>
            <pc:docMk/>
            <pc:sldMk cId="667770671" sldId="271"/>
            <ac:graphicFrameMk id="4" creationId="{9FFAE794-D5C7-445C-8CF1-0C50B95FEA3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cxnSp>
        <p:nvCxnSpPr>
          <p:cNvPr id="16" name="直接连接符 15"/>
          <p:cNvCxnSpPr/>
          <p:nvPr userDrawn="1"/>
        </p:nvCxnSpPr>
        <p:spPr>
          <a:xfrm flipH="1">
            <a:off x="1542415" y="32385"/>
            <a:ext cx="8255" cy="5575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033000" y="6311900"/>
            <a:ext cx="2024380" cy="368300"/>
          </a:xfrm>
          <a:prstGeom prst="rect">
            <a:avLst/>
          </a:prstGeom>
          <a:noFill/>
        </p:spPr>
        <p:txBody>
          <a:bodyPr wrap="none" rtlCol="0" anchor="t">
            <a:spAutoFit/>
          </a:bodyPr>
          <a:lstStyle/>
          <a:p>
            <a:r>
              <a:rPr lang="en-US" altLang="zh-CN" dirty="0">
                <a:ln/>
                <a:solidFill>
                  <a:schemeClr val="accent1"/>
                </a:solidFill>
                <a:effectLst>
                  <a:outerShdw blurRad="38100" dist="25400" dir="5400000" algn="ctr" rotWithShape="0">
                    <a:srgbClr val="6E747A">
                      <a:alpha val="43000"/>
                    </a:srgbClr>
                  </a:outerShdw>
                </a:effectLst>
                <a:sym typeface="+mn-ea"/>
              </a:rPr>
              <a:t>www.smthelp.com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cxnSp>
        <p:nvCxnSpPr>
          <p:cNvPr id="16" name="直接连接符 15"/>
          <p:cNvCxnSpPr/>
          <p:nvPr userDrawn="1"/>
        </p:nvCxnSpPr>
        <p:spPr>
          <a:xfrm flipH="1">
            <a:off x="1542415" y="32385"/>
            <a:ext cx="8255" cy="5575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033000" y="6311900"/>
            <a:ext cx="2024380" cy="368300"/>
          </a:xfrm>
          <a:prstGeom prst="rect">
            <a:avLst/>
          </a:prstGeom>
          <a:noFill/>
        </p:spPr>
        <p:txBody>
          <a:bodyPr wrap="none" rtlCol="0" anchor="t">
            <a:spAutoFit/>
          </a:bodyPr>
          <a:lstStyle/>
          <a:p>
            <a:r>
              <a:rPr lang="en-US" altLang="zh-CN" dirty="0">
                <a:solidFill>
                  <a:schemeClr val="accent1"/>
                </a:solidFill>
                <a:effectLst>
                  <a:outerShdw blurRad="38100" dist="25400" dir="5400000" algn="ctr" rotWithShape="0">
                    <a:srgbClr val="6E747A">
                      <a:alpha val="43000"/>
                    </a:srgbClr>
                  </a:outerShdw>
                </a:effectLst>
                <a:sym typeface="+mn-ea"/>
              </a:rPr>
              <a:t>www.smthelp.com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5.png"/>
          <p:cNvPicPr>
            <a:picLocks noChangeAspect="1"/>
          </p:cNvPicPr>
          <p:nvPr userDrawn="1"/>
        </p:nvPicPr>
        <p:blipFill>
          <a:blip r:embed="rId3"/>
          <a:stretch>
            <a:fillRect/>
          </a:stretch>
        </p:blipFill>
        <p:spPr>
          <a:xfrm>
            <a:off x="101752" y="57545"/>
            <a:ext cx="1367205" cy="378027"/>
          </a:xfrm>
          <a:prstGeom prst="rect">
            <a:avLst/>
          </a:prstGeom>
          <a:ln w="12700">
            <a:miter lim="400000"/>
            <a:headEnd/>
            <a:tailEnd/>
          </a:ln>
        </p:spPr>
      </p:pic>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5.png"/>
          <p:cNvPicPr>
            <a:picLocks noChangeAspect="1"/>
          </p:cNvPicPr>
          <p:nvPr userDrawn="1"/>
        </p:nvPicPr>
        <p:blipFill>
          <a:blip r:embed="rId3"/>
          <a:stretch>
            <a:fillRect/>
          </a:stretch>
        </p:blipFill>
        <p:spPr>
          <a:xfrm>
            <a:off x="101752" y="57545"/>
            <a:ext cx="1367205" cy="378027"/>
          </a:xfrm>
          <a:prstGeom prst="rect">
            <a:avLst/>
          </a:prstGeom>
          <a:ln w="12700">
            <a:miter lim="400000"/>
            <a:headEnd/>
            <a:tailEnd/>
          </a:ln>
        </p:spPr>
      </p:pic>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Picture 2" descr="C:\Users\Administrator.LX-20170304QGPB\Desktop\新建文件夹 (3)\微信图片_20190713021316.jpg">
            <a:extLst>
              <a:ext uri="{FF2B5EF4-FFF2-40B4-BE49-F238E27FC236}">
                <a16:creationId xmlns:a16="http://schemas.microsoft.com/office/drawing/2014/main" id="{A5CBE64B-A319-468D-953B-AD2DABC97DD1}"/>
              </a:ext>
            </a:extLst>
          </p:cNvPr>
          <p:cNvPicPr>
            <a:picLocks noChangeAspect="1" noChangeArrowheads="1"/>
          </p:cNvPicPr>
          <p:nvPr/>
        </p:nvPicPr>
        <p:blipFill>
          <a:blip r:embed="rId2" cstate="print"/>
          <a:srcRect/>
          <a:stretch>
            <a:fillRect/>
          </a:stretch>
        </p:blipFill>
        <p:spPr bwMode="auto">
          <a:xfrm>
            <a:off x="2454934" y="919071"/>
            <a:ext cx="9259987" cy="5269694"/>
          </a:xfrm>
          <a:prstGeom prst="rect">
            <a:avLst/>
          </a:prstGeom>
          <a:noFill/>
        </p:spPr>
      </p:pic>
      <p:sp>
        <p:nvSpPr>
          <p:cNvPr id="4" name="矩形 3">
            <a:extLst>
              <a:ext uri="{FF2B5EF4-FFF2-40B4-BE49-F238E27FC236}">
                <a16:creationId xmlns:a16="http://schemas.microsoft.com/office/drawing/2014/main" id="{7F1F0A50-75CB-414D-954D-00ECDC25CC68}"/>
              </a:ext>
            </a:extLst>
          </p:cNvPr>
          <p:cNvSpPr/>
          <p:nvPr/>
        </p:nvSpPr>
        <p:spPr>
          <a:xfrm>
            <a:off x="198783" y="1799592"/>
            <a:ext cx="1974575" cy="2585323"/>
          </a:xfrm>
          <a:prstGeom prst="rect">
            <a:avLst/>
          </a:prstGeom>
        </p:spPr>
        <p:txBody>
          <a:bodyPr wrap="square">
            <a:spAutoFit/>
          </a:bodyPr>
          <a:lstStyle/>
          <a:p>
            <a:pPr marL="285750" indent="-285750">
              <a:buFont typeface="Arial" panose="020B0604020202020204" pitchFamily="34" charset="0"/>
              <a:buChar char="•"/>
            </a:pPr>
            <a:r>
              <a:rPr lang="en-US" altLang="zh-CN" dirty="0"/>
              <a:t>External flux conjunctions </a:t>
            </a:r>
          </a:p>
          <a:p>
            <a:pPr marL="285750" indent="-285750">
              <a:buFont typeface="Arial" panose="020B0604020202020204" pitchFamily="34" charset="0"/>
              <a:buChar char="•"/>
            </a:pPr>
            <a:r>
              <a:rPr lang="en-US" altLang="zh-CN" dirty="0"/>
              <a:t>super energy saving </a:t>
            </a:r>
          </a:p>
          <a:p>
            <a:pPr marL="285750" indent="-285750">
              <a:buFont typeface="Arial" panose="020B0604020202020204" pitchFamily="34" charset="0"/>
              <a:buChar char="•"/>
            </a:pPr>
            <a:r>
              <a:rPr lang="en-US" altLang="zh-CN" dirty="0"/>
              <a:t>Big Board Support</a:t>
            </a:r>
          </a:p>
          <a:p>
            <a:pPr marL="285750" indent="-285750">
              <a:buFont typeface="Arial" panose="020B0604020202020204" pitchFamily="34" charset="0"/>
              <a:buChar char="•"/>
            </a:pPr>
            <a:r>
              <a:rPr lang="en-US" altLang="zh-CN" dirty="0"/>
              <a:t>PCB Width:</a:t>
            </a:r>
          </a:p>
          <a:p>
            <a:r>
              <a:rPr lang="en-US" altLang="zh-CN" kern="0" dirty="0">
                <a:solidFill>
                  <a:srgbClr val="C00000"/>
                </a:solidFill>
              </a:rPr>
              <a:t>Max.50~450mm</a:t>
            </a:r>
            <a:endParaRPr lang="zh-CN" altLang="zh-CN" kern="100" dirty="0">
              <a:solidFill>
                <a:srgbClr val="C00000"/>
              </a:solidFill>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10426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sp>
        <p:nvSpPr>
          <p:cNvPr id="5" name="矩形 4">
            <a:extLst>
              <a:ext uri="{FF2B5EF4-FFF2-40B4-BE49-F238E27FC236}">
                <a16:creationId xmlns:a16="http://schemas.microsoft.com/office/drawing/2014/main" id="{63149F36-546A-4A15-BE28-EDC638CE853A}"/>
              </a:ext>
            </a:extLst>
          </p:cNvPr>
          <p:cNvSpPr/>
          <p:nvPr/>
        </p:nvSpPr>
        <p:spPr>
          <a:xfrm>
            <a:off x="198782" y="1799591"/>
            <a:ext cx="5287618" cy="1200329"/>
          </a:xfrm>
          <a:prstGeom prst="rect">
            <a:avLst/>
          </a:prstGeom>
        </p:spPr>
        <p:txBody>
          <a:bodyPr wrap="square">
            <a:spAutoFit/>
          </a:bodyPr>
          <a:lstStyle/>
          <a:p>
            <a:pPr marL="285750" indent="-285750">
              <a:buFont typeface="Arial" panose="020B0604020202020204" pitchFamily="34" charset="0"/>
              <a:buChar char="•"/>
            </a:pPr>
            <a:r>
              <a:rPr lang="en-US" altLang="zh-CN" sz="2400" dirty="0"/>
              <a:t>DI (Ductile Iron) Solder pot</a:t>
            </a:r>
          </a:p>
          <a:p>
            <a:pPr marL="285750" indent="-285750">
              <a:buFont typeface="Arial" panose="020B0604020202020204" pitchFamily="34" charset="0"/>
              <a:buChar char="•"/>
            </a:pPr>
            <a:r>
              <a:rPr lang="en-US" altLang="zh-CN" sz="2400" dirty="0"/>
              <a:t>or Titanium alloy solder pot</a:t>
            </a:r>
          </a:p>
          <a:p>
            <a:pPr marL="285750" indent="-285750">
              <a:buFont typeface="Arial" panose="020B0604020202020204" pitchFamily="34" charset="0"/>
              <a:buChar char="•"/>
            </a:pPr>
            <a:r>
              <a:rPr lang="en-US" altLang="zh-CN" sz="2400" dirty="0"/>
              <a:t>Titanium alloy nozzle</a:t>
            </a:r>
          </a:p>
        </p:txBody>
      </p:sp>
      <p:pic>
        <p:nvPicPr>
          <p:cNvPr id="6" name="图片 5">
            <a:extLst>
              <a:ext uri="{FF2B5EF4-FFF2-40B4-BE49-F238E27FC236}">
                <a16:creationId xmlns:a16="http://schemas.microsoft.com/office/drawing/2014/main" id="{A6BB23A7-8F9C-42BE-A49E-BC743E4C16E3}"/>
              </a:ext>
            </a:extLst>
          </p:cNvPr>
          <p:cNvPicPr>
            <a:picLocks noChangeAspect="1"/>
          </p:cNvPicPr>
          <p:nvPr/>
        </p:nvPicPr>
        <p:blipFill>
          <a:blip r:embed="rId2"/>
          <a:stretch>
            <a:fillRect/>
          </a:stretch>
        </p:blipFill>
        <p:spPr>
          <a:xfrm>
            <a:off x="6096000" y="685853"/>
            <a:ext cx="4452727" cy="5938550"/>
          </a:xfrm>
          <a:prstGeom prst="rect">
            <a:avLst/>
          </a:prstGeom>
        </p:spPr>
      </p:pic>
    </p:spTree>
    <p:extLst>
      <p:ext uri="{BB962C8B-B14F-4D97-AF65-F5344CB8AC3E}">
        <p14:creationId xmlns:p14="http://schemas.microsoft.com/office/powerpoint/2010/main" val="2647710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sp>
        <p:nvSpPr>
          <p:cNvPr id="5" name="矩形 4">
            <a:extLst>
              <a:ext uri="{FF2B5EF4-FFF2-40B4-BE49-F238E27FC236}">
                <a16:creationId xmlns:a16="http://schemas.microsoft.com/office/drawing/2014/main" id="{63149F36-546A-4A15-BE28-EDC638CE853A}"/>
              </a:ext>
            </a:extLst>
          </p:cNvPr>
          <p:cNvSpPr/>
          <p:nvPr/>
        </p:nvSpPr>
        <p:spPr>
          <a:xfrm>
            <a:off x="198782" y="1799591"/>
            <a:ext cx="5168347" cy="1569660"/>
          </a:xfrm>
          <a:prstGeom prst="rect">
            <a:avLst/>
          </a:prstGeom>
        </p:spPr>
        <p:txBody>
          <a:bodyPr wrap="square">
            <a:spAutoFit/>
          </a:bodyPr>
          <a:lstStyle/>
          <a:p>
            <a:pPr marL="285750" indent="-285750">
              <a:buFont typeface="Arial" panose="020B0604020202020204" pitchFamily="34" charset="0"/>
              <a:buChar char="•"/>
            </a:pPr>
            <a:r>
              <a:rPr lang="en-US" altLang="zh-CN" sz="2400" dirty="0"/>
              <a:t>Spiral vacuum oxidation-proof sleeve</a:t>
            </a:r>
          </a:p>
          <a:p>
            <a:pPr marL="285750" indent="-285750">
              <a:buFont typeface="Arial" panose="020B0604020202020204" pitchFamily="34" charset="0"/>
              <a:buChar char="•"/>
            </a:pPr>
            <a:r>
              <a:rPr lang="en-US" altLang="zh-CN" sz="2400" dirty="0"/>
              <a:t>Saving solder tin</a:t>
            </a:r>
          </a:p>
          <a:p>
            <a:pPr marL="285750" indent="-285750">
              <a:buFont typeface="Arial" panose="020B0604020202020204" pitchFamily="34" charset="0"/>
              <a:buChar char="•"/>
            </a:pPr>
            <a:r>
              <a:rPr lang="en-US" altLang="zh-CN" sz="2400" dirty="0"/>
              <a:t>Improving Anti-oxidation function </a:t>
            </a:r>
          </a:p>
        </p:txBody>
      </p:sp>
      <p:pic>
        <p:nvPicPr>
          <p:cNvPr id="6" name="图片 5">
            <a:extLst>
              <a:ext uri="{FF2B5EF4-FFF2-40B4-BE49-F238E27FC236}">
                <a16:creationId xmlns:a16="http://schemas.microsoft.com/office/drawing/2014/main" id="{73AABAAB-EB41-47C2-AC4C-B480C0AB8772}"/>
              </a:ext>
            </a:extLst>
          </p:cNvPr>
          <p:cNvPicPr>
            <a:picLocks noChangeAspect="1"/>
          </p:cNvPicPr>
          <p:nvPr/>
        </p:nvPicPr>
        <p:blipFill>
          <a:blip r:embed="rId2"/>
          <a:stretch>
            <a:fillRect/>
          </a:stretch>
        </p:blipFill>
        <p:spPr>
          <a:xfrm>
            <a:off x="6096000" y="920171"/>
            <a:ext cx="5332730" cy="4658995"/>
          </a:xfrm>
          <a:prstGeom prst="rect">
            <a:avLst/>
          </a:prstGeom>
        </p:spPr>
      </p:pic>
    </p:spTree>
    <p:extLst>
      <p:ext uri="{BB962C8B-B14F-4D97-AF65-F5344CB8AC3E}">
        <p14:creationId xmlns:p14="http://schemas.microsoft.com/office/powerpoint/2010/main" val="5176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sp>
        <p:nvSpPr>
          <p:cNvPr id="5" name="矩形 4">
            <a:extLst>
              <a:ext uri="{FF2B5EF4-FFF2-40B4-BE49-F238E27FC236}">
                <a16:creationId xmlns:a16="http://schemas.microsoft.com/office/drawing/2014/main" id="{63149F36-546A-4A15-BE28-EDC638CE853A}"/>
              </a:ext>
            </a:extLst>
          </p:cNvPr>
          <p:cNvSpPr/>
          <p:nvPr/>
        </p:nvSpPr>
        <p:spPr>
          <a:xfrm>
            <a:off x="198782" y="1799591"/>
            <a:ext cx="5527125" cy="1938992"/>
          </a:xfrm>
          <a:prstGeom prst="rect">
            <a:avLst/>
          </a:prstGeom>
        </p:spPr>
        <p:txBody>
          <a:bodyPr wrap="square">
            <a:spAutoFit/>
          </a:bodyPr>
          <a:lstStyle/>
          <a:p>
            <a:pPr marL="285750" indent="-285750">
              <a:buFont typeface="Arial" panose="020B0604020202020204" pitchFamily="34" charset="0"/>
              <a:buChar char="•"/>
            </a:pPr>
            <a:r>
              <a:rPr lang="en-US" altLang="zh-CN" sz="2400" dirty="0"/>
              <a:t>The 6mm cylindrical etching nozzle</a:t>
            </a:r>
          </a:p>
          <a:p>
            <a:pPr marL="285750" indent="-285750">
              <a:buFont typeface="Arial" panose="020B0604020202020204" pitchFamily="34" charset="0"/>
              <a:buChar char="•"/>
            </a:pPr>
            <a:r>
              <a:rPr lang="en-US" altLang="zh-CN" sz="2400" dirty="0"/>
              <a:t> Turbulent wave </a:t>
            </a:r>
          </a:p>
          <a:p>
            <a:pPr marL="285750" indent="-285750">
              <a:buFont typeface="Arial" panose="020B0604020202020204" pitchFamily="34" charset="0"/>
              <a:buChar char="•"/>
            </a:pPr>
            <a:r>
              <a:rPr lang="en-US" altLang="zh-CN" sz="2400" dirty="0"/>
              <a:t>Enhances the impact force of the tin</a:t>
            </a:r>
          </a:p>
          <a:p>
            <a:pPr marL="285750" indent="-285750">
              <a:buFont typeface="Arial" panose="020B0604020202020204" pitchFamily="34" charset="0"/>
              <a:buChar char="•"/>
            </a:pPr>
            <a:r>
              <a:rPr lang="en-US" altLang="zh-CN" sz="2400" dirty="0"/>
              <a:t>Improving soldering quality for density SMT </a:t>
            </a:r>
          </a:p>
        </p:txBody>
      </p:sp>
      <p:pic>
        <p:nvPicPr>
          <p:cNvPr id="6" name="图片 5">
            <a:extLst>
              <a:ext uri="{FF2B5EF4-FFF2-40B4-BE49-F238E27FC236}">
                <a16:creationId xmlns:a16="http://schemas.microsoft.com/office/drawing/2014/main" id="{BF4CA8AB-BD2B-4799-904D-138D76D5F4EA}"/>
              </a:ext>
            </a:extLst>
          </p:cNvPr>
          <p:cNvPicPr>
            <a:picLocks noChangeAspect="1"/>
          </p:cNvPicPr>
          <p:nvPr/>
        </p:nvPicPr>
        <p:blipFill>
          <a:blip r:embed="rId2"/>
          <a:stretch>
            <a:fillRect/>
          </a:stretch>
        </p:blipFill>
        <p:spPr>
          <a:xfrm>
            <a:off x="6466094" y="1022929"/>
            <a:ext cx="4625976" cy="5278168"/>
          </a:xfrm>
          <a:prstGeom prst="rect">
            <a:avLst/>
          </a:prstGeom>
        </p:spPr>
      </p:pic>
    </p:spTree>
    <p:extLst>
      <p:ext uri="{BB962C8B-B14F-4D97-AF65-F5344CB8AC3E}">
        <p14:creationId xmlns:p14="http://schemas.microsoft.com/office/powerpoint/2010/main" val="7579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图片 2">
            <a:extLst>
              <a:ext uri="{FF2B5EF4-FFF2-40B4-BE49-F238E27FC236}">
                <a16:creationId xmlns:a16="http://schemas.microsoft.com/office/drawing/2014/main" id="{1CF524A5-85F7-4C80-9A87-DB3F98DEF4FA}"/>
              </a:ext>
            </a:extLst>
          </p:cNvPr>
          <p:cNvPicPr>
            <a:picLocks noChangeAspect="1"/>
          </p:cNvPicPr>
          <p:nvPr/>
        </p:nvPicPr>
        <p:blipFill>
          <a:blip r:embed="rId2"/>
          <a:stretch>
            <a:fillRect/>
          </a:stretch>
        </p:blipFill>
        <p:spPr>
          <a:xfrm>
            <a:off x="6856873" y="1079196"/>
            <a:ext cx="4697812" cy="4420456"/>
          </a:xfrm>
          <a:prstGeom prst="rect">
            <a:avLst/>
          </a:prstGeom>
        </p:spPr>
      </p:pic>
      <p:sp>
        <p:nvSpPr>
          <p:cNvPr id="5" name="矩形 4">
            <a:extLst>
              <a:ext uri="{FF2B5EF4-FFF2-40B4-BE49-F238E27FC236}">
                <a16:creationId xmlns:a16="http://schemas.microsoft.com/office/drawing/2014/main" id="{63149F36-546A-4A15-BE28-EDC638CE853A}"/>
              </a:ext>
            </a:extLst>
          </p:cNvPr>
          <p:cNvSpPr/>
          <p:nvPr/>
        </p:nvSpPr>
        <p:spPr>
          <a:xfrm>
            <a:off x="198782" y="1799591"/>
            <a:ext cx="5168347" cy="1569660"/>
          </a:xfrm>
          <a:prstGeom prst="rect">
            <a:avLst/>
          </a:prstGeom>
        </p:spPr>
        <p:txBody>
          <a:bodyPr wrap="square">
            <a:spAutoFit/>
          </a:bodyPr>
          <a:lstStyle/>
          <a:p>
            <a:pPr marL="285750" indent="-285750">
              <a:buFont typeface="Arial" panose="020B0604020202020204" pitchFamily="34" charset="0"/>
              <a:buChar char="•"/>
            </a:pPr>
            <a:r>
              <a:rPr lang="en-US" altLang="zh-CN" sz="2400" dirty="0"/>
              <a:t>4 </a:t>
            </a:r>
            <a:r>
              <a:rPr lang="zh-CN" altLang="en-US" sz="2400" dirty="0"/>
              <a:t>preheating zone </a:t>
            </a:r>
            <a:endParaRPr lang="en-US" altLang="zh-CN" sz="2400" dirty="0"/>
          </a:p>
          <a:p>
            <a:pPr marL="285750" indent="-285750">
              <a:buFont typeface="Arial" panose="020B0604020202020204" pitchFamily="34" charset="0"/>
              <a:buChar char="•"/>
            </a:pPr>
            <a:r>
              <a:rPr lang="en-US" altLang="zh-CN" sz="2400" dirty="0"/>
              <a:t>S</a:t>
            </a:r>
            <a:r>
              <a:rPr lang="zh-CN" altLang="en-US" sz="2400" dirty="0"/>
              <a:t>tainless steel </a:t>
            </a:r>
            <a:r>
              <a:rPr lang="en-US" altLang="zh-CN" sz="2400" dirty="0"/>
              <a:t>room</a:t>
            </a:r>
          </a:p>
          <a:p>
            <a:pPr marL="285750" indent="-285750">
              <a:buFont typeface="Arial" panose="020B0604020202020204" pitchFamily="34" charset="0"/>
              <a:buChar char="•"/>
            </a:pPr>
            <a:r>
              <a:rPr lang="en-US" altLang="zh-CN" sz="2400" dirty="0"/>
              <a:t>Improving soldering quality</a:t>
            </a:r>
          </a:p>
          <a:p>
            <a:pPr marL="285750" indent="-285750">
              <a:buFont typeface="Arial" panose="020B0604020202020204" pitchFamily="34" charset="0"/>
              <a:buChar char="•"/>
            </a:pPr>
            <a:r>
              <a:rPr lang="en-US" altLang="zh-CN" sz="2400" dirty="0"/>
              <a:t>Stable processing</a:t>
            </a:r>
          </a:p>
        </p:txBody>
      </p:sp>
    </p:spTree>
    <p:extLst>
      <p:ext uri="{BB962C8B-B14F-4D97-AF65-F5344CB8AC3E}">
        <p14:creationId xmlns:p14="http://schemas.microsoft.com/office/powerpoint/2010/main" val="114919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4EA37F8-E581-42B7-A949-93C0F438BC5C}"/>
              </a:ext>
            </a:extLst>
          </p:cNvPr>
          <p:cNvSpPr txBox="1"/>
          <p:nvPr/>
        </p:nvSpPr>
        <p:spPr>
          <a:xfrm>
            <a:off x="2254582" y="131032"/>
            <a:ext cx="6708140" cy="523220"/>
          </a:xfrm>
          <a:prstGeom prst="rect">
            <a:avLst/>
          </a:prstGeom>
          <a:noFill/>
        </p:spPr>
        <p:txBody>
          <a:bodyPr wrap="square" rtlCol="0">
            <a:spAutoFit/>
          </a:bodyPr>
          <a:lstStyle/>
          <a:p>
            <a:r>
              <a:rPr lang="en-US" altLang="zh-CN" sz="2800" b="1" dirty="0">
                <a:latin typeface="+mj-ea"/>
                <a:ea typeface="+mj-ea"/>
              </a:rPr>
              <a:t>Comparison SWS450M vs JT SE350 </a:t>
            </a:r>
          </a:p>
        </p:txBody>
      </p:sp>
      <p:graphicFrame>
        <p:nvGraphicFramePr>
          <p:cNvPr id="4" name="表格 3">
            <a:extLst>
              <a:ext uri="{FF2B5EF4-FFF2-40B4-BE49-F238E27FC236}">
                <a16:creationId xmlns:a16="http://schemas.microsoft.com/office/drawing/2014/main" id="{9FFAE794-D5C7-445C-8CF1-0C50B95FEA3B}"/>
              </a:ext>
            </a:extLst>
          </p:cNvPr>
          <p:cNvGraphicFramePr>
            <a:graphicFrameLocks noGrp="1"/>
          </p:cNvGraphicFramePr>
          <p:nvPr>
            <p:extLst>
              <p:ext uri="{D42A27DB-BD31-4B8C-83A1-F6EECF244321}">
                <p14:modId xmlns:p14="http://schemas.microsoft.com/office/powerpoint/2010/main" val="2872563477"/>
              </p:ext>
            </p:extLst>
          </p:nvPr>
        </p:nvGraphicFramePr>
        <p:xfrm>
          <a:off x="145774" y="816776"/>
          <a:ext cx="11489636" cy="6041224"/>
        </p:xfrm>
        <a:graphic>
          <a:graphicData uri="http://schemas.openxmlformats.org/drawingml/2006/table">
            <a:tbl>
              <a:tblPr>
                <a:tableStyleId>{5C22544A-7EE6-4342-B048-85BDC9FD1C3A}</a:tableStyleId>
              </a:tblPr>
              <a:tblGrid>
                <a:gridCol w="988354">
                  <a:extLst>
                    <a:ext uri="{9D8B030D-6E8A-4147-A177-3AD203B41FA5}">
                      <a16:colId xmlns:a16="http://schemas.microsoft.com/office/drawing/2014/main" val="2499492910"/>
                    </a:ext>
                  </a:extLst>
                </a:gridCol>
                <a:gridCol w="5743750">
                  <a:extLst>
                    <a:ext uri="{9D8B030D-6E8A-4147-A177-3AD203B41FA5}">
                      <a16:colId xmlns:a16="http://schemas.microsoft.com/office/drawing/2014/main" val="882641576"/>
                    </a:ext>
                  </a:extLst>
                </a:gridCol>
                <a:gridCol w="4757532">
                  <a:extLst>
                    <a:ext uri="{9D8B030D-6E8A-4147-A177-3AD203B41FA5}">
                      <a16:colId xmlns:a16="http://schemas.microsoft.com/office/drawing/2014/main" val="1647794389"/>
                    </a:ext>
                  </a:extLst>
                </a:gridCol>
              </a:tblGrid>
              <a:tr h="342830">
                <a:tc>
                  <a:txBody>
                    <a:bodyPr/>
                    <a:lstStyle/>
                    <a:p>
                      <a:pPr algn="just" fontAlgn="ctr"/>
                      <a:r>
                        <a:rPr lang="zh-CN" sz="2000" u="none" strike="noStrike">
                          <a:effectLst/>
                          <a:latin typeface="Arial" panose="020B0604020202020204" pitchFamily="34" charset="0"/>
                          <a:cs typeface="Arial" panose="020B0604020202020204" pitchFamily="34" charset="0"/>
                        </a:rPr>
                        <a:t>Model</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2000" u="none" strike="noStrike">
                          <a:effectLst/>
                          <a:latin typeface="Arial" panose="020B0604020202020204" pitchFamily="34" charset="0"/>
                          <a:cs typeface="Arial" panose="020B0604020202020204" pitchFamily="34" charset="0"/>
                        </a:rPr>
                        <a:t>SWS450</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2000" u="none" strike="noStrike" dirty="0">
                          <a:effectLst/>
                          <a:latin typeface="Arial" panose="020B0604020202020204" pitchFamily="34" charset="0"/>
                          <a:cs typeface="Arial" panose="020B0604020202020204" pitchFamily="34" charset="0"/>
                        </a:rPr>
                        <a:t>JT SE-350M</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3075734227"/>
                  </a:ext>
                </a:extLst>
              </a:tr>
              <a:tr h="2364278">
                <a:tc rowSpan="2">
                  <a:txBody>
                    <a:bodyPr/>
                    <a:lstStyle/>
                    <a:p>
                      <a:pPr algn="just" fontAlgn="ctr"/>
                      <a:r>
                        <a:rPr lang="en-US" sz="2000" u="none" strike="noStrike">
                          <a:effectLst/>
                          <a:latin typeface="Arial" panose="020B0604020202020204" pitchFamily="34" charset="0"/>
                          <a:cs typeface="Arial" panose="020B0604020202020204" pitchFamily="34" charset="0"/>
                        </a:rPr>
                        <a:t>1,Flux  spray system</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dirty="0">
                          <a:effectLst/>
                          <a:latin typeface="Arial" panose="020B0604020202020204" pitchFamily="34" charset="0"/>
                          <a:cs typeface="Arial" panose="020B0604020202020204" pitchFamily="34" charset="0"/>
                        </a:rPr>
                        <a:t>The spray box has a modular design, which can be extracted as a whole, and is more convenient for maintenance and maintenance. The frame body structure is adopted in the box body to ensure the uniformity, stability and longevity of the spray for long-term use.</a:t>
                      </a:r>
                      <a:br>
                        <a:rPr lang="en-US"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2. The spray system is driven by the tank chain of the placement machine, and the operation is more stable.</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dirty="0">
                          <a:effectLst/>
                          <a:latin typeface="Arial" panose="020B0604020202020204" pitchFamily="34" charset="0"/>
                          <a:cs typeface="Arial" panose="020B0604020202020204" pitchFamily="34" charset="0"/>
                        </a:rPr>
                        <a:t>The spray box has a modular design, which can be extracted as a whole, and is more convenient to maintain and maintain. The hardware of the box is made of metal bending parts (3MM stainless steel plate bending). The long-term uniformity of spray uniformity, stability and service life of the equipment is not used for a long time.</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2369080890"/>
                  </a:ext>
                </a:extLst>
              </a:tr>
              <a:tr h="1016646">
                <a:tc vMerge="1">
                  <a:txBody>
                    <a:bodyPr/>
                    <a:lstStyle/>
                    <a:p>
                      <a:endParaRPr lang="zh-CN" altLang="en-US"/>
                    </a:p>
                  </a:txBody>
                  <a:tcPr/>
                </a:tc>
                <a:tc>
                  <a:txBody>
                    <a:bodyPr/>
                    <a:lstStyle/>
                    <a:p>
                      <a:pPr algn="just" fontAlgn="ctr"/>
                      <a:r>
                        <a:rPr lang="en-US" sz="2000" u="none" strike="noStrike" dirty="0">
                          <a:effectLst/>
                          <a:latin typeface="Arial" panose="020B0604020202020204" pitchFamily="34" charset="0"/>
                          <a:cs typeface="Arial" panose="020B0604020202020204" pitchFamily="34" charset="0"/>
                        </a:rPr>
                        <a:t>The spray system is driven by a tank chain that is transported by a placement machine, and the operation is more stable.</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dirty="0">
                          <a:effectLst/>
                          <a:latin typeface="Arial" panose="020B0604020202020204" pitchFamily="34" charset="0"/>
                          <a:cs typeface="Arial" panose="020B0604020202020204" pitchFamily="34" charset="0"/>
                        </a:rPr>
                        <a:t>The spray system is driven by traditional transportation methods and is unstable for a long time.</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1711915413"/>
                  </a:ext>
                </a:extLst>
              </a:tr>
              <a:tr h="679738">
                <a:tc rowSpan="2">
                  <a:txBody>
                    <a:bodyPr/>
                    <a:lstStyle/>
                    <a:p>
                      <a:pPr algn="just" fontAlgn="ctr"/>
                      <a:r>
                        <a:rPr lang="en-US" sz="2000" u="none" strike="noStrike">
                          <a:effectLst/>
                          <a:latin typeface="Arial" panose="020B0604020202020204" pitchFamily="34" charset="0"/>
                          <a:cs typeface="Arial" panose="020B0604020202020204" pitchFamily="34" charset="0"/>
                        </a:rPr>
                        <a:t>2，Preheating system</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a:effectLst/>
                          <a:latin typeface="Arial" panose="020B0604020202020204" pitchFamily="34" charset="0"/>
                          <a:cs typeface="Arial" panose="020B0604020202020204" pitchFamily="34" charset="0"/>
                        </a:rPr>
                        <a:t>The standard configuration of 4 sections of micro-hot air (customizable) can be customized without any cost.</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a:effectLst/>
                          <a:latin typeface="Arial" panose="020B0604020202020204" pitchFamily="34" charset="0"/>
                          <a:cs typeface="Arial" panose="020B0604020202020204" pitchFamily="34" charset="0"/>
                        </a:rPr>
                        <a:t>Standard configuration of 3 sections of hot air.</a:t>
                      </a:r>
                      <a:endParaRPr lang="zh-CN" sz="2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2667116176"/>
                  </a:ext>
                </a:extLst>
              </a:tr>
              <a:tr h="1016646">
                <a:tc vMerge="1">
                  <a:txBody>
                    <a:bodyPr/>
                    <a:lstStyle/>
                    <a:p>
                      <a:endParaRPr lang="zh-CN" altLang="en-US"/>
                    </a:p>
                  </a:txBody>
                  <a:tcPr/>
                </a:tc>
                <a:tc>
                  <a:txBody>
                    <a:bodyPr/>
                    <a:lstStyle/>
                    <a:p>
                      <a:pPr algn="just" fontAlgn="ctr"/>
                      <a:r>
                        <a:rPr lang="en-US" sz="2000" u="none" strike="noStrike" dirty="0">
                          <a:effectLst/>
                          <a:latin typeface="Arial" panose="020B0604020202020204" pitchFamily="34" charset="0"/>
                          <a:cs typeface="Arial" panose="020B0604020202020204" pitchFamily="34" charset="0"/>
                        </a:rPr>
                        <a:t>Preheating system insulation around the insulation layer, more energy saving</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2000" u="none" strike="noStrike" dirty="0">
                          <a:effectLst/>
                          <a:latin typeface="Arial" panose="020B0604020202020204" pitchFamily="34" charset="0"/>
                          <a:cs typeface="Arial" panose="020B0604020202020204" pitchFamily="34" charset="0"/>
                        </a:rPr>
                        <a:t>Preheating system part of the insulation layer insulation, non-four-sided insulation, power consumption</a:t>
                      </a:r>
                      <a:endParaRPr lang="zh-CN" sz="2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1149205181"/>
                  </a:ext>
                </a:extLst>
              </a:tr>
            </a:tbl>
          </a:graphicData>
        </a:graphic>
      </p:graphicFrame>
    </p:spTree>
    <p:extLst>
      <p:ext uri="{BB962C8B-B14F-4D97-AF65-F5344CB8AC3E}">
        <p14:creationId xmlns:p14="http://schemas.microsoft.com/office/powerpoint/2010/main" val="66777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4EA37F8-E581-42B7-A949-93C0F438BC5C}"/>
              </a:ext>
            </a:extLst>
          </p:cNvPr>
          <p:cNvSpPr txBox="1"/>
          <p:nvPr/>
        </p:nvSpPr>
        <p:spPr>
          <a:xfrm>
            <a:off x="2254582" y="131032"/>
            <a:ext cx="6708140" cy="523220"/>
          </a:xfrm>
          <a:prstGeom prst="rect">
            <a:avLst/>
          </a:prstGeom>
          <a:noFill/>
        </p:spPr>
        <p:txBody>
          <a:bodyPr wrap="square" rtlCol="0">
            <a:spAutoFit/>
          </a:bodyPr>
          <a:lstStyle/>
          <a:p>
            <a:r>
              <a:rPr lang="en-US" altLang="zh-CN" sz="2800" b="1" dirty="0" err="1">
                <a:latin typeface="+mj-ea"/>
                <a:ea typeface="+mj-ea"/>
              </a:rPr>
              <a:t>Comparision</a:t>
            </a:r>
            <a:r>
              <a:rPr lang="en-US" altLang="zh-CN" sz="2800" b="1" dirty="0">
                <a:latin typeface="+mj-ea"/>
                <a:ea typeface="+mj-ea"/>
              </a:rPr>
              <a:t> SWS450M vs JT SE350 </a:t>
            </a:r>
          </a:p>
        </p:txBody>
      </p:sp>
      <p:graphicFrame>
        <p:nvGraphicFramePr>
          <p:cNvPr id="4" name="表格 3">
            <a:extLst>
              <a:ext uri="{FF2B5EF4-FFF2-40B4-BE49-F238E27FC236}">
                <a16:creationId xmlns:a16="http://schemas.microsoft.com/office/drawing/2014/main" id="{9FFAE794-D5C7-445C-8CF1-0C50B95FEA3B}"/>
              </a:ext>
            </a:extLst>
          </p:cNvPr>
          <p:cNvGraphicFramePr>
            <a:graphicFrameLocks noGrp="1"/>
          </p:cNvGraphicFramePr>
          <p:nvPr>
            <p:extLst>
              <p:ext uri="{D42A27DB-BD31-4B8C-83A1-F6EECF244321}">
                <p14:modId xmlns:p14="http://schemas.microsoft.com/office/powerpoint/2010/main" val="3391857090"/>
              </p:ext>
            </p:extLst>
          </p:nvPr>
        </p:nvGraphicFramePr>
        <p:xfrm>
          <a:off x="238539" y="526134"/>
          <a:ext cx="11714921" cy="6331866"/>
        </p:xfrm>
        <a:graphic>
          <a:graphicData uri="http://schemas.openxmlformats.org/drawingml/2006/table">
            <a:tbl>
              <a:tblPr>
                <a:tableStyleId>{5C22544A-7EE6-4342-B048-85BDC9FD1C3A}</a:tableStyleId>
              </a:tblPr>
              <a:tblGrid>
                <a:gridCol w="1270129">
                  <a:extLst>
                    <a:ext uri="{9D8B030D-6E8A-4147-A177-3AD203B41FA5}">
                      <a16:colId xmlns:a16="http://schemas.microsoft.com/office/drawing/2014/main" val="2499492910"/>
                    </a:ext>
                  </a:extLst>
                </a:gridCol>
                <a:gridCol w="5966734">
                  <a:extLst>
                    <a:ext uri="{9D8B030D-6E8A-4147-A177-3AD203B41FA5}">
                      <a16:colId xmlns:a16="http://schemas.microsoft.com/office/drawing/2014/main" val="882641576"/>
                    </a:ext>
                  </a:extLst>
                </a:gridCol>
                <a:gridCol w="4478058">
                  <a:extLst>
                    <a:ext uri="{9D8B030D-6E8A-4147-A177-3AD203B41FA5}">
                      <a16:colId xmlns:a16="http://schemas.microsoft.com/office/drawing/2014/main" val="1647794389"/>
                    </a:ext>
                  </a:extLst>
                </a:gridCol>
              </a:tblGrid>
              <a:tr h="271782">
                <a:tc>
                  <a:txBody>
                    <a:bodyPr/>
                    <a:lstStyle/>
                    <a:p>
                      <a:pPr algn="just" fontAlgn="ctr"/>
                      <a:r>
                        <a:rPr lang="zh-CN" sz="1800" u="none" strike="noStrike">
                          <a:effectLst/>
                          <a:latin typeface="Arial" panose="020B0604020202020204" pitchFamily="34" charset="0"/>
                          <a:cs typeface="Arial" panose="020B0604020202020204" pitchFamily="34" charset="0"/>
                        </a:rPr>
                        <a:t>Model</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1800" u="none" strike="noStrike">
                          <a:effectLst/>
                          <a:latin typeface="Arial" panose="020B0604020202020204" pitchFamily="34" charset="0"/>
                          <a:cs typeface="Arial" panose="020B0604020202020204" pitchFamily="34" charset="0"/>
                        </a:rPr>
                        <a:t>SWS450</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1800" u="none" strike="noStrike">
                          <a:effectLst/>
                          <a:latin typeface="Arial" panose="020B0604020202020204" pitchFamily="34" charset="0"/>
                          <a:cs typeface="Arial" panose="020B0604020202020204" pitchFamily="34" charset="0"/>
                        </a:rPr>
                        <a:t>JT SE-350M</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3075734227"/>
                  </a:ext>
                </a:extLst>
              </a:tr>
              <a:tr h="1627445">
                <a:tc>
                  <a:txBody>
                    <a:bodyPr/>
                    <a:lstStyle/>
                    <a:p>
                      <a:pPr algn="just" fontAlgn="ctr"/>
                      <a:r>
                        <a:rPr lang="en-US" sz="1800" u="none" strike="noStrike" dirty="0">
                          <a:effectLst/>
                          <a:latin typeface="Arial" panose="020B0604020202020204" pitchFamily="34" charset="0"/>
                          <a:cs typeface="Arial" panose="020B0604020202020204" pitchFamily="34" charset="0"/>
                        </a:rPr>
                        <a:t>3，Transportion System</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1800" u="none" strike="noStrike" dirty="0">
                          <a:effectLst/>
                          <a:latin typeface="Arial" panose="020B0604020202020204" pitchFamily="34" charset="0"/>
                          <a:cs typeface="Arial" panose="020B0604020202020204" pitchFamily="34" charset="0"/>
                        </a:rPr>
                        <a:t>The patented design does not shake, does not jam, and the guide rail is invariant. The rail accessory replacement only needs to replace the steel strip on the inner side of the guide rail, and the guide rail has no wear. The conveyor chain does not need to be refueled.</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zh-CN" sz="1800" u="none" strike="noStrike">
                          <a:effectLst/>
                          <a:latin typeface="Arial" panose="020B0604020202020204" pitchFamily="34" charset="0"/>
                          <a:cs typeface="Arial" panose="020B0604020202020204" pitchFamily="34" charset="0"/>
                        </a:rPr>
                        <a:t>The heavy plate will shake and become stuck. The transportation chain needs to be regularly heated with high temperature. Maintenance and replacement of the butter will not cause the card to die. Long time will wear the rail</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2510008910"/>
                  </a:ext>
                </a:extLst>
              </a:tr>
              <a:tr h="1612362">
                <a:tc rowSpan="2">
                  <a:txBody>
                    <a:bodyPr/>
                    <a:lstStyle/>
                    <a:p>
                      <a:pPr algn="just" fontAlgn="ctr"/>
                      <a:r>
                        <a:rPr lang="en-US" sz="1800" u="none" strike="noStrike" dirty="0">
                          <a:effectLst/>
                          <a:latin typeface="Arial" panose="020B0604020202020204" pitchFamily="34" charset="0"/>
                          <a:cs typeface="Arial" panose="020B0604020202020204" pitchFamily="34" charset="0"/>
                        </a:rPr>
                        <a:t>4, Solder pot system</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dirty="0">
                          <a:effectLst/>
                          <a:latin typeface="Arial" panose="020B0604020202020204" pitchFamily="34" charset="0"/>
                          <a:cs typeface="Arial" panose="020B0604020202020204" pitchFamily="34" charset="0"/>
                        </a:rPr>
                        <a:t>The peak level is like a mirror, the peak height is 15MM, and the peak shape can be adjusted arbitrarily. The function of the tin slag is automatically collected. The patented design of the wave nozzle (large impact force, better tin) is used to reduce welding defects such as continuous welding.</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a:effectLst/>
                          <a:latin typeface="Arial" panose="020B0604020202020204" pitchFamily="34" charset="0"/>
                          <a:cs typeface="Arial" panose="020B0604020202020204" pitchFamily="34" charset="0"/>
                        </a:rPr>
                        <a:t>The traditional nozzle design, the peak is not stable above 10MM, the shape of the peak is not adjustable, and there is no automatic collection of dross.</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2237757180"/>
                  </a:ext>
                </a:extLst>
              </a:tr>
              <a:tr h="808014">
                <a:tc vMerge="1">
                  <a:txBody>
                    <a:bodyPr/>
                    <a:lstStyle/>
                    <a:p>
                      <a:endParaRPr lang="zh-CN" altLang="en-US"/>
                    </a:p>
                  </a:txBody>
                  <a:tcPr/>
                </a:tc>
                <a:tc>
                  <a:txBody>
                    <a:bodyPr/>
                    <a:lstStyle/>
                    <a:p>
                      <a:pPr algn="just" fontAlgn="ctr"/>
                      <a:r>
                        <a:rPr lang="en-US" sz="1800" u="none" strike="noStrike" dirty="0">
                          <a:effectLst/>
                          <a:latin typeface="Arial" panose="020B0604020202020204" pitchFamily="34" charset="0"/>
                          <a:cs typeface="Arial" panose="020B0604020202020204" pitchFamily="34" charset="0"/>
                        </a:rPr>
                        <a:t>Double-wave tin slag for about 10 hours 1.5KG (below 10MM), a wave of about 0.7KG / 12 hours</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a:effectLst/>
                          <a:latin typeface="Arial" panose="020B0604020202020204" pitchFamily="34" charset="0"/>
                          <a:cs typeface="Arial" panose="020B0604020202020204" pitchFamily="34" charset="0"/>
                        </a:rPr>
                        <a:t>Double-wave tin slag for about 10 hours 4KG (below 10MM), a wave of about 1.5KG / 12 hours</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58320408"/>
                  </a:ext>
                </a:extLst>
              </a:tr>
              <a:tr h="808014">
                <a:tc>
                  <a:txBody>
                    <a:bodyPr/>
                    <a:lstStyle/>
                    <a:p>
                      <a:pPr algn="just" fontAlgn="ctr"/>
                      <a:r>
                        <a:rPr lang="en-US" sz="1800" u="none" strike="noStrike">
                          <a:effectLst/>
                          <a:latin typeface="Arial" panose="020B0604020202020204" pitchFamily="34" charset="0"/>
                          <a:cs typeface="Arial" panose="020B0604020202020204" pitchFamily="34" charset="0"/>
                        </a:rPr>
                        <a:t>5，Board input connection</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dirty="0">
                          <a:effectLst/>
                          <a:latin typeface="Arial" panose="020B0604020202020204" pitchFamily="34" charset="0"/>
                          <a:cs typeface="Arial" panose="020B0604020202020204" pitchFamily="34" charset="0"/>
                        </a:rPr>
                        <a:t>Combined with Taiwan's design, Lite-On specifies the use of this structure, no card board, stable connection, no gap</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dirty="0">
                          <a:effectLst/>
                          <a:latin typeface="Arial" panose="020B0604020202020204" pitchFamily="34" charset="0"/>
                          <a:cs typeface="Arial" panose="020B0604020202020204" pitchFamily="34" charset="0"/>
                        </a:rPr>
                        <a:t>using the traditional structure, easy to board here</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2399504596"/>
                  </a:ext>
                </a:extLst>
              </a:tr>
              <a:tr h="1076130">
                <a:tc>
                  <a:txBody>
                    <a:bodyPr/>
                    <a:lstStyle/>
                    <a:p>
                      <a:pPr algn="just" fontAlgn="ctr"/>
                      <a:r>
                        <a:rPr lang="zh-CN" sz="1800" u="none" strike="noStrike">
                          <a:effectLst/>
                          <a:latin typeface="Arial" panose="020B0604020202020204" pitchFamily="34" charset="0"/>
                          <a:cs typeface="Arial" panose="020B0604020202020204" pitchFamily="34" charset="0"/>
                        </a:rPr>
                        <a:t>6,Others</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a:effectLst/>
                          <a:latin typeface="Arial" panose="020B0604020202020204" pitchFamily="34" charset="0"/>
                          <a:cs typeface="Arial" panose="020B0604020202020204" pitchFamily="34" charset="0"/>
                        </a:rPr>
                        <a:t>1,The bottom of the stove is also made of stainless steel for easier maintenance。2,Patented portable anti-oxidation cover design, can be completed in 5 minutes during production</a:t>
                      </a:r>
                      <a:endParaRPr lang="zh-CN" sz="1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tc>
                  <a:txBody>
                    <a:bodyPr/>
                    <a:lstStyle/>
                    <a:p>
                      <a:pPr algn="just" fontAlgn="ctr"/>
                      <a:r>
                        <a:rPr lang="en-US" sz="1800" u="none" strike="noStrike" dirty="0">
                          <a:effectLst/>
                          <a:latin typeface="Arial" panose="020B0604020202020204" pitchFamily="34" charset="0"/>
                          <a:cs typeface="Arial" panose="020B0604020202020204" pitchFamily="34" charset="0"/>
                        </a:rPr>
                        <a:t>Traditional oxidizer design, 4-8 hours of disassembly in production (requires discontinuation)。</a:t>
                      </a:r>
                      <a:endParaRPr lang="zh-CN" sz="1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3751" marR="3751" marT="3751" marB="0" anchor="ctr"/>
                </a:tc>
                <a:extLst>
                  <a:ext uri="{0D108BD9-81ED-4DB2-BD59-A6C34878D82A}">
                    <a16:rowId xmlns:a16="http://schemas.microsoft.com/office/drawing/2014/main" val="121796552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燕尾形 9"/>
          <p:cNvSpPr/>
          <p:nvPr/>
        </p:nvSpPr>
        <p:spPr>
          <a:xfrm>
            <a:off x="1168825" y="1525869"/>
            <a:ext cx="200665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Please visit</a:t>
            </a:r>
            <a:endParaRPr lang="zh-CN" altLang="en-US" sz="2000" dirty="0">
              <a:solidFill>
                <a:schemeClr val="bg1"/>
              </a:solidFill>
            </a:endParaRPr>
          </a:p>
        </p:txBody>
      </p:sp>
      <p:sp>
        <p:nvSpPr>
          <p:cNvPr id="20" name="矩形 19"/>
          <p:cNvSpPr/>
          <p:nvPr/>
        </p:nvSpPr>
        <p:spPr>
          <a:xfrm>
            <a:off x="2190456" y="138619"/>
            <a:ext cx="2242922" cy="523220"/>
          </a:xfrm>
          <a:prstGeom prst="rect">
            <a:avLst/>
          </a:prstGeom>
        </p:spPr>
        <p:txBody>
          <a:bodyPr wrap="none" anchor="ctr">
            <a:spAutoFit/>
          </a:bodyPr>
          <a:lstStyle/>
          <a:p>
            <a:r>
              <a:rPr lang="en-US" altLang="zh-CN" sz="2800" dirty="0">
                <a:solidFill>
                  <a:schemeClr val="tx1">
                    <a:lumMod val="85000"/>
                    <a:lumOff val="15000"/>
                  </a:schemeClr>
                </a:solidFill>
                <a:latin typeface="AlternateGothic2 BT" panose="020B0608020202050204" pitchFamily="34" charset="0"/>
                <a:ea typeface="+mj-ea"/>
              </a:rPr>
              <a:t>WELCOME INQUIRY</a:t>
            </a:r>
          </a:p>
        </p:txBody>
      </p:sp>
      <p:sp>
        <p:nvSpPr>
          <p:cNvPr id="32" name="文本框 31"/>
          <p:cNvSpPr txBox="1"/>
          <p:nvPr/>
        </p:nvSpPr>
        <p:spPr>
          <a:xfrm>
            <a:off x="3303662" y="1560305"/>
            <a:ext cx="2251194" cy="400110"/>
          </a:xfrm>
          <a:prstGeom prst="rect">
            <a:avLst/>
          </a:prstGeom>
          <a:noFill/>
        </p:spPr>
        <p:txBody>
          <a:bodyPr wrap="none" rtlCol="0">
            <a:spAutoFit/>
          </a:bodyPr>
          <a:lstStyle/>
          <a:p>
            <a:r>
              <a:rPr lang="en-US" altLang="zh-CN" sz="2000" dirty="0">
                <a:solidFill>
                  <a:schemeClr val="tx1">
                    <a:lumMod val="85000"/>
                    <a:lumOff val="15000"/>
                  </a:schemeClr>
                </a:solidFill>
              </a:rPr>
              <a:t>www.smthelp.com</a:t>
            </a:r>
          </a:p>
        </p:txBody>
      </p:sp>
      <p:sp>
        <p:nvSpPr>
          <p:cNvPr id="33" name="燕尾形 32"/>
          <p:cNvSpPr/>
          <p:nvPr/>
        </p:nvSpPr>
        <p:spPr>
          <a:xfrm>
            <a:off x="1168825" y="2146336"/>
            <a:ext cx="200665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Find us more</a:t>
            </a:r>
          </a:p>
        </p:txBody>
      </p:sp>
      <p:sp>
        <p:nvSpPr>
          <p:cNvPr id="34" name="文本框 33"/>
          <p:cNvSpPr txBox="1"/>
          <p:nvPr/>
        </p:nvSpPr>
        <p:spPr>
          <a:xfrm>
            <a:off x="3303662" y="2174689"/>
            <a:ext cx="4698979" cy="400110"/>
          </a:xfrm>
          <a:prstGeom prst="rect">
            <a:avLst/>
          </a:prstGeom>
          <a:noFill/>
        </p:spPr>
        <p:txBody>
          <a:bodyPr wrap="none" rtlCol="0">
            <a:spAutoFit/>
          </a:bodyPr>
          <a:lstStyle/>
          <a:p>
            <a:r>
              <a:rPr lang="en-US" altLang="zh-CN" sz="2000" dirty="0">
                <a:solidFill>
                  <a:schemeClr val="tx1">
                    <a:lumMod val="85000"/>
                    <a:lumOff val="15000"/>
                  </a:schemeClr>
                </a:solidFill>
              </a:rPr>
              <a:t>https://www.facebook.com/autoinsertion</a:t>
            </a:r>
          </a:p>
        </p:txBody>
      </p:sp>
      <p:sp>
        <p:nvSpPr>
          <p:cNvPr id="35" name="燕尾形 34"/>
          <p:cNvSpPr/>
          <p:nvPr/>
        </p:nvSpPr>
        <p:spPr>
          <a:xfrm>
            <a:off x="1168825" y="2766803"/>
            <a:ext cx="2912504"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Know more our team</a:t>
            </a:r>
            <a:endParaRPr lang="zh-CN" altLang="en-US" sz="2000" dirty="0">
              <a:solidFill>
                <a:schemeClr val="bg1"/>
              </a:solidFill>
            </a:endParaRPr>
          </a:p>
        </p:txBody>
      </p:sp>
      <p:sp>
        <p:nvSpPr>
          <p:cNvPr id="36" name="文本框 35"/>
          <p:cNvSpPr txBox="1"/>
          <p:nvPr/>
        </p:nvSpPr>
        <p:spPr>
          <a:xfrm>
            <a:off x="4221043" y="2789073"/>
            <a:ext cx="4371710" cy="400110"/>
          </a:xfrm>
          <a:prstGeom prst="rect">
            <a:avLst/>
          </a:prstGeom>
          <a:noFill/>
        </p:spPr>
        <p:txBody>
          <a:bodyPr wrap="none" rtlCol="0">
            <a:spAutoFit/>
          </a:bodyPr>
          <a:lstStyle/>
          <a:p>
            <a:r>
              <a:rPr lang="en-US" altLang="zh-CN" sz="2000" dirty="0">
                <a:solidFill>
                  <a:schemeClr val="tx1">
                    <a:lumMod val="85000"/>
                    <a:lumOff val="15000"/>
                  </a:schemeClr>
                </a:solidFill>
              </a:rPr>
              <a:t>https://cn.linkedin.com/in/smtsupplier</a:t>
            </a:r>
          </a:p>
        </p:txBody>
      </p:sp>
      <p:sp>
        <p:nvSpPr>
          <p:cNvPr id="37" name="燕尾形 36"/>
          <p:cNvSpPr/>
          <p:nvPr/>
        </p:nvSpPr>
        <p:spPr>
          <a:xfrm>
            <a:off x="1168825" y="3387270"/>
            <a:ext cx="5467696"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Welcome to our factory in Shenzhen China</a:t>
            </a:r>
          </a:p>
        </p:txBody>
      </p:sp>
      <p:sp>
        <p:nvSpPr>
          <p:cNvPr id="40" name="燕尾形 39"/>
          <p:cNvSpPr/>
          <p:nvPr/>
        </p:nvSpPr>
        <p:spPr>
          <a:xfrm>
            <a:off x="1170191" y="4007737"/>
            <a:ext cx="627201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See more machine working video, please </a:t>
            </a:r>
            <a:r>
              <a:rPr lang="en-US" altLang="zh-CN" sz="2000" dirty="0" err="1">
                <a:solidFill>
                  <a:schemeClr val="bg1"/>
                </a:solidFill>
              </a:rPr>
              <a:t>Youtube</a:t>
            </a:r>
            <a:endParaRPr lang="en-US" altLang="zh-CN" sz="2000" dirty="0">
              <a:solidFill>
                <a:schemeClr val="bg1"/>
              </a:solidFill>
            </a:endParaRPr>
          </a:p>
        </p:txBody>
      </p:sp>
      <p:sp>
        <p:nvSpPr>
          <p:cNvPr id="41" name="燕尾形 40"/>
          <p:cNvSpPr/>
          <p:nvPr/>
        </p:nvSpPr>
        <p:spPr>
          <a:xfrm>
            <a:off x="1170191" y="4628204"/>
            <a:ext cx="1598797"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Google</a:t>
            </a:r>
          </a:p>
        </p:txBody>
      </p:sp>
      <p:sp>
        <p:nvSpPr>
          <p:cNvPr id="42" name="燕尾形 41"/>
          <p:cNvSpPr/>
          <p:nvPr/>
        </p:nvSpPr>
        <p:spPr>
          <a:xfrm>
            <a:off x="1170191" y="5248673"/>
            <a:ext cx="4049509"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Looking forward to your email</a:t>
            </a:r>
          </a:p>
        </p:txBody>
      </p:sp>
      <p:sp>
        <p:nvSpPr>
          <p:cNvPr id="43" name="文本框 42"/>
          <p:cNvSpPr txBox="1"/>
          <p:nvPr/>
        </p:nvSpPr>
        <p:spPr>
          <a:xfrm>
            <a:off x="2903161" y="4666304"/>
            <a:ext cx="4732386" cy="400110"/>
          </a:xfrm>
          <a:prstGeom prst="rect">
            <a:avLst/>
          </a:prstGeom>
          <a:noFill/>
        </p:spPr>
        <p:txBody>
          <a:bodyPr wrap="none" rtlCol="0">
            <a:spAutoFit/>
          </a:bodyPr>
          <a:lstStyle/>
          <a:p>
            <a:r>
              <a:rPr lang="en-US" altLang="zh-CN" sz="2000" dirty="0" err="1">
                <a:solidFill>
                  <a:schemeClr val="tx1">
                    <a:lumMod val="85000"/>
                    <a:lumOff val="15000"/>
                  </a:schemeClr>
                </a:solidFill>
              </a:rPr>
              <a:t>Auto+insertion</a:t>
            </a:r>
            <a:r>
              <a:rPr lang="en-US" altLang="zh-CN" sz="2000" dirty="0">
                <a:solidFill>
                  <a:schemeClr val="tx1">
                    <a:lumMod val="85000"/>
                    <a:lumOff val="15000"/>
                  </a:schemeClr>
                </a:solidFill>
              </a:rPr>
              <a:t>, to get more information</a:t>
            </a:r>
          </a:p>
        </p:txBody>
      </p:sp>
      <p:sp>
        <p:nvSpPr>
          <p:cNvPr id="44" name="文本框 43"/>
          <p:cNvSpPr txBox="1"/>
          <p:nvPr/>
        </p:nvSpPr>
        <p:spPr>
          <a:xfrm>
            <a:off x="5269929" y="5280688"/>
            <a:ext cx="2310248" cy="400110"/>
          </a:xfrm>
          <a:prstGeom prst="rect">
            <a:avLst/>
          </a:prstGeom>
          <a:noFill/>
        </p:spPr>
        <p:txBody>
          <a:bodyPr wrap="none" rtlCol="0">
            <a:spAutoFit/>
          </a:bodyPr>
          <a:lstStyle/>
          <a:p>
            <a:r>
              <a:rPr lang="en-US" altLang="zh-CN" sz="2000" dirty="0">
                <a:solidFill>
                  <a:schemeClr val="tx1">
                    <a:lumMod val="85000"/>
                    <a:lumOff val="15000"/>
                  </a:schemeClr>
                </a:solidFill>
              </a:rPr>
              <a:t>info@smthelp.com</a:t>
            </a:r>
          </a:p>
        </p:txBody>
      </p:sp>
      <p:sp>
        <p:nvSpPr>
          <p:cNvPr id="45" name="文本框 44"/>
          <p:cNvSpPr txBox="1"/>
          <p:nvPr/>
        </p:nvSpPr>
        <p:spPr>
          <a:xfrm>
            <a:off x="7442201" y="4042173"/>
            <a:ext cx="1765227" cy="400110"/>
          </a:xfrm>
          <a:prstGeom prst="rect">
            <a:avLst/>
          </a:prstGeom>
          <a:noFill/>
        </p:spPr>
        <p:txBody>
          <a:bodyPr wrap="none" rtlCol="0">
            <a:spAutoFit/>
          </a:bodyPr>
          <a:lstStyle/>
          <a:p>
            <a:r>
              <a:rPr lang="en-US" altLang="zh-CN" sz="2000" dirty="0">
                <a:solidFill>
                  <a:schemeClr val="tx1">
                    <a:lumMod val="85000"/>
                    <a:lumOff val="15000"/>
                  </a:schemeClr>
                </a:solidFill>
              </a:rPr>
              <a:t>Auto Insertion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graphicFrame>
        <p:nvGraphicFramePr>
          <p:cNvPr id="3" name="表格 2">
            <a:extLst>
              <a:ext uri="{FF2B5EF4-FFF2-40B4-BE49-F238E27FC236}">
                <a16:creationId xmlns:a16="http://schemas.microsoft.com/office/drawing/2014/main" id="{2E382378-50E9-4447-BEAB-36E46D7226B2}"/>
              </a:ext>
            </a:extLst>
          </p:cNvPr>
          <p:cNvGraphicFramePr>
            <a:graphicFrameLocks noGrp="1"/>
          </p:cNvGraphicFramePr>
          <p:nvPr>
            <p:extLst>
              <p:ext uri="{D42A27DB-BD31-4B8C-83A1-F6EECF244321}">
                <p14:modId xmlns:p14="http://schemas.microsoft.com/office/powerpoint/2010/main" val="3935287525"/>
              </p:ext>
            </p:extLst>
          </p:nvPr>
        </p:nvGraphicFramePr>
        <p:xfrm>
          <a:off x="232519" y="808382"/>
          <a:ext cx="11548663" cy="5433387"/>
        </p:xfrm>
        <a:graphic>
          <a:graphicData uri="http://schemas.openxmlformats.org/drawingml/2006/table">
            <a:tbl>
              <a:tblPr firstRow="1" firstCol="1" bandRow="1">
                <a:tableStyleId>{5C22544A-7EE6-4342-B048-85BDC9FD1C3A}</a:tableStyleId>
              </a:tblPr>
              <a:tblGrid>
                <a:gridCol w="2191557">
                  <a:extLst>
                    <a:ext uri="{9D8B030D-6E8A-4147-A177-3AD203B41FA5}">
                      <a16:colId xmlns:a16="http://schemas.microsoft.com/office/drawing/2014/main" val="2858497681"/>
                    </a:ext>
                  </a:extLst>
                </a:gridCol>
                <a:gridCol w="2059123">
                  <a:extLst>
                    <a:ext uri="{9D8B030D-6E8A-4147-A177-3AD203B41FA5}">
                      <a16:colId xmlns:a16="http://schemas.microsoft.com/office/drawing/2014/main" val="2010677162"/>
                    </a:ext>
                  </a:extLst>
                </a:gridCol>
                <a:gridCol w="2451338">
                  <a:extLst>
                    <a:ext uri="{9D8B030D-6E8A-4147-A177-3AD203B41FA5}">
                      <a16:colId xmlns:a16="http://schemas.microsoft.com/office/drawing/2014/main" val="1066692891"/>
                    </a:ext>
                  </a:extLst>
                </a:gridCol>
                <a:gridCol w="4846645">
                  <a:extLst>
                    <a:ext uri="{9D8B030D-6E8A-4147-A177-3AD203B41FA5}">
                      <a16:colId xmlns:a16="http://schemas.microsoft.com/office/drawing/2014/main" val="935834128"/>
                    </a:ext>
                  </a:extLst>
                </a:gridCol>
              </a:tblGrid>
              <a:tr h="263456">
                <a:tc gridSpan="4">
                  <a:txBody>
                    <a:bodyPr/>
                    <a:lstStyle/>
                    <a:p>
                      <a:pPr algn="l">
                        <a:spcAft>
                          <a:spcPts val="0"/>
                        </a:spcAft>
                      </a:pPr>
                      <a:r>
                        <a:rPr lang="en-US" sz="1400" u="sng" kern="0" dirty="0">
                          <a:effectLst/>
                          <a:latin typeface="+mj-lt"/>
                        </a:rPr>
                        <a:t>Machine Specification</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45106520"/>
                  </a:ext>
                </a:extLst>
              </a:tr>
              <a:tr h="263456">
                <a:tc>
                  <a:txBody>
                    <a:bodyPr/>
                    <a:lstStyle/>
                    <a:p>
                      <a:pPr algn="l">
                        <a:spcAft>
                          <a:spcPts val="0"/>
                        </a:spcAft>
                      </a:pPr>
                      <a:r>
                        <a:rPr lang="en-US" sz="1400" kern="0">
                          <a:effectLst/>
                          <a:latin typeface="+mj-lt"/>
                        </a:rPr>
                        <a:t>Model</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altLang="zh-CN" sz="1400" kern="100" dirty="0">
                          <a:effectLst/>
                          <a:latin typeface="+mj-lt"/>
                          <a:ea typeface="等线" panose="02010600030101010101" pitchFamily="2" charset="-122"/>
                          <a:cs typeface="Times New Roman" panose="02020603050405020304" pitchFamily="18" charset="0"/>
                        </a:rPr>
                        <a:t>SWS450M</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Solder pot type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4</a:t>
                      </a:r>
                      <a:r>
                        <a:rPr lang="en-US" sz="1400" kern="0" baseline="30000">
                          <a:effectLst/>
                          <a:latin typeface="+mj-lt"/>
                        </a:rPr>
                        <a:t>th</a:t>
                      </a:r>
                      <a:r>
                        <a:rPr lang="en-US" sz="1400" kern="0">
                          <a:effectLst/>
                          <a:latin typeface="+mj-lt"/>
                        </a:rPr>
                        <a:t> adjustable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353320074"/>
                  </a:ext>
                </a:extLst>
              </a:tr>
              <a:tr h="343395">
                <a:tc>
                  <a:txBody>
                    <a:bodyPr/>
                    <a:lstStyle/>
                    <a:p>
                      <a:pPr algn="l">
                        <a:spcAft>
                          <a:spcPts val="0"/>
                        </a:spcAft>
                      </a:pPr>
                      <a:r>
                        <a:rPr lang="en-US" sz="1400" kern="0">
                          <a:effectLst/>
                          <a:latin typeface="+mj-lt"/>
                        </a:rPr>
                        <a:t>PCB width</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solidFill>
                            <a:srgbClr val="C00000"/>
                          </a:solidFill>
                          <a:effectLst/>
                          <a:latin typeface="+mj-lt"/>
                        </a:rPr>
                        <a:t>Max.50~</a:t>
                      </a:r>
                      <a:r>
                        <a:rPr lang="en-US" altLang="zh-CN" sz="1400" kern="0" dirty="0">
                          <a:solidFill>
                            <a:srgbClr val="C00000"/>
                          </a:solidFill>
                          <a:effectLst/>
                          <a:latin typeface="+mj-lt"/>
                        </a:rPr>
                        <a:t>4</a:t>
                      </a:r>
                      <a:r>
                        <a:rPr lang="en-US" sz="1400" kern="0" dirty="0">
                          <a:solidFill>
                            <a:srgbClr val="C00000"/>
                          </a:solidFill>
                          <a:effectLst/>
                          <a:latin typeface="+mj-lt"/>
                        </a:rPr>
                        <a:t>50mm</a:t>
                      </a:r>
                      <a:endParaRPr lang="zh-CN" sz="1400" kern="100" dirty="0">
                        <a:solidFill>
                          <a:srgbClr val="C00000"/>
                        </a:solidFill>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Heating technology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Matrix straight heating, heating efficiency up to 95%</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365490651"/>
                  </a:ext>
                </a:extLst>
              </a:tr>
              <a:tr h="263456">
                <a:tc>
                  <a:txBody>
                    <a:bodyPr/>
                    <a:lstStyle/>
                    <a:p>
                      <a:pPr algn="l">
                        <a:spcAft>
                          <a:spcPts val="0"/>
                        </a:spcAft>
                      </a:pPr>
                      <a:r>
                        <a:rPr lang="en-US" sz="1400" kern="0">
                          <a:effectLst/>
                          <a:latin typeface="+mj-lt"/>
                        </a:rPr>
                        <a:t>PCB convey height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750±50mm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Solder pot temp.</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Room temp.~300℃</a:t>
                      </a:r>
                      <a:r>
                        <a:rPr lang="zh-CN" sz="1400" kern="0">
                          <a:effectLst/>
                          <a:latin typeface="+mj-lt"/>
                        </a:rPr>
                        <a:t>、</a:t>
                      </a:r>
                      <a:r>
                        <a:rPr lang="en-US" sz="1400" kern="0">
                          <a:effectLst/>
                          <a:latin typeface="+mj-lt"/>
                        </a:rPr>
                        <a:t>accuracy±1-2℃</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107045817"/>
                  </a:ext>
                </a:extLst>
              </a:tr>
              <a:tr h="429244">
                <a:tc>
                  <a:txBody>
                    <a:bodyPr/>
                    <a:lstStyle/>
                    <a:p>
                      <a:pPr algn="l">
                        <a:spcAft>
                          <a:spcPts val="0"/>
                        </a:spcAft>
                      </a:pPr>
                      <a:r>
                        <a:rPr lang="en-US" sz="1400" kern="0" dirty="0">
                          <a:effectLst/>
                          <a:latin typeface="+mj-lt"/>
                        </a:rPr>
                        <a:t>Conveyor speed</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1500-1800mm</a:t>
                      </a:r>
                      <a:r>
                        <a:rPr lang="zh-CN" sz="1400" kern="0">
                          <a:effectLst/>
                          <a:latin typeface="+mj-lt"/>
                        </a:rPr>
                        <a:t>／</a:t>
                      </a:r>
                      <a:r>
                        <a:rPr lang="en-US" sz="1400" kern="0">
                          <a:effectLst/>
                          <a:latin typeface="+mj-lt"/>
                        </a:rPr>
                        <a:t>Min</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Solder pot temp. accuracy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±10</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4343312"/>
                  </a:ext>
                </a:extLst>
              </a:tr>
              <a:tr h="263456">
                <a:tc>
                  <a:txBody>
                    <a:bodyPr/>
                    <a:lstStyle/>
                    <a:p>
                      <a:pPr algn="l">
                        <a:spcAft>
                          <a:spcPts val="0"/>
                        </a:spcAft>
                      </a:pPr>
                      <a:r>
                        <a:rPr lang="en-US" sz="1400" kern="0">
                          <a:effectLst/>
                          <a:latin typeface="+mj-lt"/>
                        </a:rPr>
                        <a:t>Angle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3~7 degree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Finger types</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Strong dicolpate finger/customized</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61714851"/>
                  </a:ext>
                </a:extLst>
              </a:tr>
              <a:tr h="263456">
                <a:tc>
                  <a:txBody>
                    <a:bodyPr/>
                    <a:lstStyle/>
                    <a:p>
                      <a:pPr algn="l">
                        <a:spcAft>
                          <a:spcPts val="0"/>
                        </a:spcAft>
                      </a:pPr>
                      <a:r>
                        <a:rPr lang="en-US" sz="1400" kern="0">
                          <a:effectLst/>
                          <a:latin typeface="+mj-lt"/>
                        </a:rPr>
                        <a:t>Component height limit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Max.100mm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marL="114300" algn="l">
                        <a:spcAft>
                          <a:spcPts val="0"/>
                        </a:spcAft>
                      </a:pPr>
                      <a:r>
                        <a:rPr lang="en-US" sz="1400" kern="0" dirty="0">
                          <a:effectLst/>
                          <a:latin typeface="+mj-lt"/>
                        </a:rPr>
                        <a:t>Solder bar adding way</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Manually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72756111"/>
                  </a:ext>
                </a:extLst>
              </a:tr>
              <a:tr h="440477">
                <a:tc>
                  <a:txBody>
                    <a:bodyPr/>
                    <a:lstStyle/>
                    <a:p>
                      <a:pPr algn="l">
                        <a:spcAft>
                          <a:spcPts val="0"/>
                        </a:spcAft>
                      </a:pPr>
                      <a:r>
                        <a:rPr lang="en-US" sz="1400" kern="0">
                          <a:effectLst/>
                          <a:latin typeface="+mj-lt"/>
                        </a:rPr>
                        <a:t>Wave height range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0~18mm keep steady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Temp. control</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P.I.D+SSR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228842833"/>
                  </a:ext>
                </a:extLst>
              </a:tr>
              <a:tr h="263456">
                <a:tc>
                  <a:txBody>
                    <a:bodyPr/>
                    <a:lstStyle/>
                    <a:p>
                      <a:pPr algn="l">
                        <a:spcAft>
                          <a:spcPts val="0"/>
                        </a:spcAft>
                      </a:pPr>
                      <a:r>
                        <a:rPr lang="en-US" sz="1400" kern="0">
                          <a:effectLst/>
                          <a:latin typeface="+mj-lt"/>
                        </a:rPr>
                        <a:t>Wave quantity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2</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Machine control</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PLC+PC</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18064120"/>
                  </a:ext>
                </a:extLst>
              </a:tr>
              <a:tr h="263456">
                <a:tc>
                  <a:txBody>
                    <a:bodyPr/>
                    <a:lstStyle/>
                    <a:p>
                      <a:pPr algn="l">
                        <a:spcAft>
                          <a:spcPts val="0"/>
                        </a:spcAft>
                      </a:pPr>
                      <a:r>
                        <a:rPr lang="en-US" sz="1400" kern="0">
                          <a:effectLst/>
                          <a:latin typeface="+mj-lt"/>
                        </a:rPr>
                        <a:t>Preheating length</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1800MM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Width adjust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Manually/motorized</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99887709"/>
                  </a:ext>
                </a:extLst>
              </a:tr>
              <a:tr h="263456">
                <a:tc>
                  <a:txBody>
                    <a:bodyPr/>
                    <a:lstStyle/>
                    <a:p>
                      <a:pPr algn="l">
                        <a:spcAft>
                          <a:spcPts val="0"/>
                        </a:spcAft>
                      </a:pPr>
                      <a:r>
                        <a:rPr lang="en-US" sz="1400" kern="0">
                          <a:effectLst/>
                          <a:latin typeface="+mj-lt"/>
                        </a:rPr>
                        <a:t>Preheating zone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zh-CN" sz="1400" kern="0">
                          <a:effectLst/>
                          <a:latin typeface="+mj-lt"/>
                        </a:rPr>
                        <a:t>４</a:t>
                      </a:r>
                      <a:r>
                        <a:rPr lang="en-US" sz="1400" kern="0">
                          <a:effectLst/>
                          <a:latin typeface="+mj-lt"/>
                        </a:rPr>
                        <a:t>zones</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Flux adding way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Automatically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44480593"/>
                  </a:ext>
                </a:extLst>
              </a:tr>
              <a:tr h="314779">
                <a:tc>
                  <a:txBody>
                    <a:bodyPr/>
                    <a:lstStyle/>
                    <a:p>
                      <a:pPr algn="l">
                        <a:spcAft>
                          <a:spcPts val="0"/>
                        </a:spcAft>
                      </a:pPr>
                      <a:r>
                        <a:rPr lang="en-US" sz="1400" kern="0">
                          <a:effectLst/>
                          <a:latin typeface="+mj-lt"/>
                        </a:rPr>
                        <a:t>Conveyor direction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Left to right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Flux flow rate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10~100ml/min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180034792"/>
                  </a:ext>
                </a:extLst>
              </a:tr>
              <a:tr h="263456">
                <a:tc>
                  <a:txBody>
                    <a:bodyPr/>
                    <a:lstStyle/>
                    <a:p>
                      <a:pPr algn="l">
                        <a:spcAft>
                          <a:spcPts val="0"/>
                        </a:spcAft>
                      </a:pPr>
                      <a:r>
                        <a:rPr lang="en-US" sz="1400" kern="0">
                          <a:effectLst/>
                          <a:latin typeface="+mj-lt"/>
                        </a:rPr>
                        <a:t>Preheat power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8KW</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Spray method</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Step motor+A-100 nozzle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99329198"/>
                  </a:ext>
                </a:extLst>
              </a:tr>
              <a:tr h="744020">
                <a:tc>
                  <a:txBody>
                    <a:bodyPr/>
                    <a:lstStyle/>
                    <a:p>
                      <a:pPr algn="l">
                        <a:spcAft>
                          <a:spcPts val="0"/>
                        </a:spcAft>
                      </a:pPr>
                      <a:r>
                        <a:rPr lang="en-US" sz="1400" kern="0" dirty="0">
                          <a:effectLst/>
                          <a:latin typeface="+mj-lt"/>
                        </a:rPr>
                        <a:t>Preheat temp.</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Room temp.~250℃ (adjustable)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Flux recycle</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Tray to hold</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6024508"/>
                  </a:ext>
                </a:extLst>
              </a:tr>
              <a:tr h="263456">
                <a:tc>
                  <a:txBody>
                    <a:bodyPr/>
                    <a:lstStyle/>
                    <a:p>
                      <a:pPr algn="l">
                        <a:spcAft>
                          <a:spcPts val="0"/>
                        </a:spcAft>
                      </a:pPr>
                      <a:r>
                        <a:rPr lang="en-US" sz="1400" kern="0">
                          <a:effectLst/>
                          <a:latin typeface="+mj-lt"/>
                        </a:rPr>
                        <a:t>Heating model</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Hot air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Electricity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3P 5 wires 380V/3P 220V</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62678733"/>
                  </a:ext>
                </a:extLst>
              </a:tr>
              <a:tr h="263456">
                <a:tc>
                  <a:txBody>
                    <a:bodyPr/>
                    <a:lstStyle/>
                    <a:p>
                      <a:pPr algn="l">
                        <a:spcAft>
                          <a:spcPts val="0"/>
                        </a:spcAft>
                      </a:pPr>
                      <a:r>
                        <a:rPr lang="en-US" sz="1400" kern="0">
                          <a:effectLst/>
                          <a:latin typeface="+mj-lt"/>
                        </a:rPr>
                        <a:t>Solder bar type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Lead-free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Total power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Max.22kw</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777658641"/>
                  </a:ext>
                </a:extLst>
              </a:tr>
              <a:tr h="263456">
                <a:tc>
                  <a:txBody>
                    <a:bodyPr/>
                    <a:lstStyle/>
                    <a:p>
                      <a:pPr algn="l">
                        <a:spcAft>
                          <a:spcPts val="0"/>
                        </a:spcAft>
                      </a:pPr>
                      <a:r>
                        <a:rPr lang="en-US" sz="1400" kern="0">
                          <a:effectLst/>
                          <a:latin typeface="+mj-lt"/>
                        </a:rPr>
                        <a:t>Solder pot power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14kw</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Normal running power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Approx.3-5kw</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2977191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graphicFrame>
        <p:nvGraphicFramePr>
          <p:cNvPr id="4" name="表格 3">
            <a:extLst>
              <a:ext uri="{FF2B5EF4-FFF2-40B4-BE49-F238E27FC236}">
                <a16:creationId xmlns:a16="http://schemas.microsoft.com/office/drawing/2014/main" id="{55728E3F-4B32-4C77-962F-1F7CB8C37901}"/>
              </a:ext>
            </a:extLst>
          </p:cNvPr>
          <p:cNvGraphicFramePr>
            <a:graphicFrameLocks noGrp="1"/>
          </p:cNvGraphicFramePr>
          <p:nvPr>
            <p:extLst>
              <p:ext uri="{D42A27DB-BD31-4B8C-83A1-F6EECF244321}">
                <p14:modId xmlns:p14="http://schemas.microsoft.com/office/powerpoint/2010/main" val="3209789148"/>
              </p:ext>
            </p:extLst>
          </p:nvPr>
        </p:nvGraphicFramePr>
        <p:xfrm>
          <a:off x="357809" y="728870"/>
          <a:ext cx="11196876" cy="5859176"/>
        </p:xfrm>
        <a:graphic>
          <a:graphicData uri="http://schemas.openxmlformats.org/drawingml/2006/table">
            <a:tbl>
              <a:tblPr firstRow="1" firstCol="1" bandRow="1">
                <a:tableStyleId>{5C22544A-7EE6-4342-B048-85BDC9FD1C3A}</a:tableStyleId>
              </a:tblPr>
              <a:tblGrid>
                <a:gridCol w="2120620">
                  <a:extLst>
                    <a:ext uri="{9D8B030D-6E8A-4147-A177-3AD203B41FA5}">
                      <a16:colId xmlns:a16="http://schemas.microsoft.com/office/drawing/2014/main" val="35241773"/>
                    </a:ext>
                  </a:extLst>
                </a:gridCol>
                <a:gridCol w="3070659">
                  <a:extLst>
                    <a:ext uri="{9D8B030D-6E8A-4147-A177-3AD203B41FA5}">
                      <a16:colId xmlns:a16="http://schemas.microsoft.com/office/drawing/2014/main" val="993168347"/>
                    </a:ext>
                  </a:extLst>
                </a:gridCol>
                <a:gridCol w="2561709">
                  <a:extLst>
                    <a:ext uri="{9D8B030D-6E8A-4147-A177-3AD203B41FA5}">
                      <a16:colId xmlns:a16="http://schemas.microsoft.com/office/drawing/2014/main" val="3019270346"/>
                    </a:ext>
                  </a:extLst>
                </a:gridCol>
                <a:gridCol w="3443888">
                  <a:extLst>
                    <a:ext uri="{9D8B030D-6E8A-4147-A177-3AD203B41FA5}">
                      <a16:colId xmlns:a16="http://schemas.microsoft.com/office/drawing/2014/main" val="1144157765"/>
                    </a:ext>
                  </a:extLst>
                </a:gridCol>
              </a:tblGrid>
              <a:tr h="388055">
                <a:tc>
                  <a:txBody>
                    <a:bodyPr/>
                    <a:lstStyle/>
                    <a:p>
                      <a:pPr algn="l">
                        <a:spcAft>
                          <a:spcPts val="0"/>
                        </a:spcAft>
                      </a:pPr>
                      <a:r>
                        <a:rPr lang="en-US" sz="1400" kern="0">
                          <a:effectLst/>
                          <a:latin typeface="+mj-lt"/>
                        </a:rPr>
                        <a:t>Solder pot capacity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Approx.480kg</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Air supply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900" kern="0">
                          <a:effectLst/>
                        </a:rPr>
                        <a:t>4~7KG/CM2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543882205"/>
                  </a:ext>
                </a:extLst>
              </a:tr>
              <a:tr h="640470">
                <a:tc>
                  <a:txBody>
                    <a:bodyPr/>
                    <a:lstStyle/>
                    <a:p>
                      <a:pPr algn="l">
                        <a:spcAft>
                          <a:spcPts val="0"/>
                        </a:spcAft>
                      </a:pPr>
                      <a:r>
                        <a:rPr lang="en-US" sz="1400" kern="0">
                          <a:effectLst/>
                          <a:latin typeface="+mj-lt"/>
                        </a:rPr>
                        <a:t>Solder pot material</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Cast iron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Dimension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900" kern="0" dirty="0">
                          <a:effectLst/>
                        </a:rPr>
                        <a:t>3900*1600*1730(Relocation spray Dimension 1500*1350*1550mm)</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5764857"/>
                  </a:ext>
                </a:extLst>
              </a:tr>
              <a:tr h="194027">
                <a:tc>
                  <a:txBody>
                    <a:bodyPr/>
                    <a:lstStyle/>
                    <a:p>
                      <a:pPr algn="l">
                        <a:spcAft>
                          <a:spcPts val="0"/>
                        </a:spcAft>
                      </a:pPr>
                      <a:r>
                        <a:rPr lang="en-US" sz="1400" kern="0">
                          <a:effectLst/>
                          <a:latin typeface="+mj-lt"/>
                        </a:rPr>
                        <a:t>Weight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Approx.1500kg</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72295029"/>
                  </a:ext>
                </a:extLst>
              </a:tr>
              <a:tr h="194027">
                <a:tc gridSpan="4">
                  <a:txBody>
                    <a:bodyPr/>
                    <a:lstStyle/>
                    <a:p>
                      <a:pPr algn="l">
                        <a:spcAft>
                          <a:spcPts val="0"/>
                        </a:spcAft>
                      </a:pPr>
                      <a:r>
                        <a:rPr lang="en-US" sz="1400" u="sng" kern="0">
                          <a:effectLst/>
                          <a:latin typeface="+mj-lt"/>
                        </a:rPr>
                        <a:t>Machine cover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49753028"/>
                  </a:ext>
                </a:extLst>
              </a:tr>
              <a:tr h="388055">
                <a:tc>
                  <a:txBody>
                    <a:bodyPr/>
                    <a:lstStyle/>
                    <a:p>
                      <a:pPr algn="ctr">
                        <a:spcAft>
                          <a:spcPts val="0"/>
                        </a:spcAft>
                      </a:pPr>
                      <a:r>
                        <a:rPr lang="en-US" sz="1400" kern="0">
                          <a:effectLst/>
                          <a:latin typeface="+mj-lt"/>
                        </a:rPr>
                        <a:t>Structure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Streamline cover design, the frame is made of thick square tube, the cover is made of 2mm steel plate. There are totally 6 wheels to move the machine easily.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22530494"/>
                  </a:ext>
                </a:extLst>
              </a:tr>
              <a:tr h="388055">
                <a:tc>
                  <a:txBody>
                    <a:bodyPr/>
                    <a:lstStyle/>
                    <a:p>
                      <a:pPr algn="ctr">
                        <a:spcAft>
                          <a:spcPts val="0"/>
                        </a:spcAft>
                      </a:pPr>
                      <a:r>
                        <a:rPr lang="en-US" sz="1400" kern="0">
                          <a:effectLst/>
                          <a:latin typeface="+mj-lt"/>
                        </a:rPr>
                        <a:t>Front door structure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Fully enclosed glass door, transparent</a:t>
                      </a:r>
                      <a:r>
                        <a:rPr lang="zh-CN" sz="1400" kern="0">
                          <a:effectLst/>
                          <a:latin typeface="+mj-lt"/>
                        </a:rPr>
                        <a:t>，</a:t>
                      </a:r>
                      <a:r>
                        <a:rPr lang="en-US" sz="1400" kern="0">
                          <a:effectLst/>
                          <a:latin typeface="+mj-lt"/>
                        </a:rPr>
                        <a:t>pneumatic holder to support, ensure the operating and repairing space.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82790339"/>
                  </a:ext>
                </a:extLst>
              </a:tr>
              <a:tr h="194027">
                <a:tc>
                  <a:txBody>
                    <a:bodyPr/>
                    <a:lstStyle/>
                    <a:p>
                      <a:pPr algn="ctr">
                        <a:spcAft>
                          <a:spcPts val="0"/>
                        </a:spcAft>
                      </a:pPr>
                      <a:r>
                        <a:rPr lang="en-US" sz="1400" kern="0">
                          <a:effectLst/>
                          <a:latin typeface="+mj-lt"/>
                        </a:rPr>
                        <a:t>Machine top</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Anti-explosion lamp</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61593970"/>
                  </a:ext>
                </a:extLst>
              </a:tr>
              <a:tr h="388055">
                <a:tc>
                  <a:txBody>
                    <a:bodyPr/>
                    <a:lstStyle/>
                    <a:p>
                      <a:pPr algn="ctr">
                        <a:spcAft>
                          <a:spcPts val="0"/>
                        </a:spcAft>
                      </a:pPr>
                      <a:r>
                        <a:rPr lang="en-US" sz="1400" kern="0">
                          <a:effectLst/>
                          <a:latin typeface="+mj-lt"/>
                        </a:rPr>
                        <a:t>Surface treatment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Painted with white color</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2952736"/>
                  </a:ext>
                </a:extLst>
              </a:tr>
              <a:tr h="194027">
                <a:tc gridSpan="4">
                  <a:txBody>
                    <a:bodyPr/>
                    <a:lstStyle/>
                    <a:p>
                      <a:pPr algn="l">
                        <a:spcAft>
                          <a:spcPts val="0"/>
                        </a:spcAft>
                      </a:pPr>
                      <a:r>
                        <a:rPr lang="en-US" sz="1400" u="sng" kern="0">
                          <a:effectLst/>
                          <a:latin typeface="+mj-lt"/>
                        </a:rPr>
                        <a:t>Flux spraying</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29080857"/>
                  </a:ext>
                </a:extLst>
              </a:tr>
              <a:tr h="388055">
                <a:tc>
                  <a:txBody>
                    <a:bodyPr/>
                    <a:lstStyle/>
                    <a:p>
                      <a:pPr algn="l">
                        <a:spcAft>
                          <a:spcPts val="0"/>
                        </a:spcAft>
                      </a:pPr>
                      <a:r>
                        <a:rPr lang="en-US" sz="1400" kern="0">
                          <a:effectLst/>
                          <a:latin typeface="+mj-lt"/>
                        </a:rPr>
                        <a:t>Spray nozzle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Spray range:20~65mm,adjustable</a:t>
                      </a:r>
                      <a:r>
                        <a:rPr lang="zh-CN" sz="1400" kern="0">
                          <a:effectLst/>
                          <a:latin typeface="+mj-lt"/>
                        </a:rPr>
                        <a:t>，</a:t>
                      </a:r>
                      <a:r>
                        <a:rPr lang="en-US" sz="1400" kern="0">
                          <a:effectLst/>
                          <a:latin typeface="+mj-lt"/>
                        </a:rPr>
                        <a:t>nozzle height: 50~80mm adjustable</a:t>
                      </a:r>
                      <a:r>
                        <a:rPr lang="zh-CN" sz="1400" kern="0">
                          <a:effectLst/>
                          <a:latin typeface="+mj-lt"/>
                        </a:rPr>
                        <a:t>，</a:t>
                      </a:r>
                      <a:r>
                        <a:rPr lang="en-US" sz="1400" kern="0">
                          <a:effectLst/>
                          <a:latin typeface="+mj-lt"/>
                        </a:rPr>
                        <a:t>max. flow rate:100ml</a:t>
                      </a:r>
                      <a:r>
                        <a:rPr lang="zh-CN" sz="1400" kern="0">
                          <a:effectLst/>
                          <a:latin typeface="+mj-lt"/>
                        </a:rPr>
                        <a:t>／</a:t>
                      </a:r>
                      <a:r>
                        <a:rPr lang="en-US" sz="1400" kern="0">
                          <a:effectLst/>
                          <a:latin typeface="+mj-lt"/>
                        </a:rPr>
                        <a:t>min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2865545"/>
                  </a:ext>
                </a:extLst>
              </a:tr>
              <a:tr h="194027">
                <a:tc>
                  <a:txBody>
                    <a:bodyPr/>
                    <a:lstStyle/>
                    <a:p>
                      <a:pPr algn="l">
                        <a:spcAft>
                          <a:spcPts val="0"/>
                        </a:spcAft>
                      </a:pPr>
                      <a:r>
                        <a:rPr lang="en-US" sz="1400" kern="0">
                          <a:effectLst/>
                          <a:latin typeface="+mj-lt"/>
                        </a:rPr>
                        <a:t>Air circuit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Acid and alkali resistant air pipe, the brand is SMC from Japan.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80576967"/>
                  </a:ext>
                </a:extLst>
              </a:tr>
              <a:tr h="582081">
                <a:tc>
                  <a:txBody>
                    <a:bodyPr/>
                    <a:lstStyle/>
                    <a:p>
                      <a:pPr algn="l">
                        <a:spcAft>
                          <a:spcPts val="0"/>
                        </a:spcAft>
                      </a:pPr>
                      <a:r>
                        <a:rPr lang="en-US" sz="1400" kern="0">
                          <a:effectLst/>
                          <a:latin typeface="+mj-lt"/>
                        </a:rPr>
                        <a:t>Nozzle moving system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Step motor to drive, Mitsubishi PLC, with proximity switch and entrance sensor to control, according to the coming PCB’s speed and width, the spraying system can detect and starts to work.</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1953530"/>
                  </a:ext>
                </a:extLst>
              </a:tr>
              <a:tr h="388055">
                <a:tc>
                  <a:txBody>
                    <a:bodyPr/>
                    <a:lstStyle/>
                    <a:p>
                      <a:pPr algn="l">
                        <a:spcAft>
                          <a:spcPts val="0"/>
                        </a:spcAft>
                      </a:pPr>
                      <a:r>
                        <a:rPr lang="en-US" sz="1400" kern="0">
                          <a:effectLst/>
                          <a:latin typeface="+mj-lt"/>
                        </a:rPr>
                        <a:t>Flux recycle system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Tray to hold the waste water and flux, can be draw out easily, make maintenance very convenient.</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2921518"/>
                  </a:ext>
                </a:extLst>
              </a:tr>
              <a:tr h="388055">
                <a:tc>
                  <a:txBody>
                    <a:bodyPr/>
                    <a:lstStyle/>
                    <a:p>
                      <a:pPr algn="l">
                        <a:spcAft>
                          <a:spcPts val="0"/>
                        </a:spcAft>
                      </a:pPr>
                      <a:r>
                        <a:rPr lang="en-US" sz="1400" kern="0">
                          <a:effectLst/>
                          <a:latin typeface="+mj-lt"/>
                        </a:rPr>
                        <a:t>Flux exhaust system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Exhaust system</a:t>
                      </a:r>
                      <a:r>
                        <a:rPr lang="zh-CN" sz="1400" kern="0">
                          <a:effectLst/>
                          <a:latin typeface="+mj-lt"/>
                        </a:rPr>
                        <a:t>：</a:t>
                      </a:r>
                      <a:r>
                        <a:rPr lang="en-US" sz="1400" kern="0">
                          <a:effectLst/>
                          <a:latin typeface="+mj-lt"/>
                        </a:rPr>
                        <a:t>stainless steel mesh frame+ double layers filter</a:t>
                      </a:r>
                      <a:r>
                        <a:rPr lang="zh-CN" sz="1400" kern="0">
                          <a:effectLst/>
                          <a:latin typeface="+mj-lt"/>
                        </a:rPr>
                        <a:t>，</a:t>
                      </a:r>
                      <a:r>
                        <a:rPr lang="en-US" sz="1400" kern="0">
                          <a:effectLst/>
                          <a:latin typeface="+mj-lt"/>
                        </a:rPr>
                        <a:t>recycle the flux to maximum.</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34017346"/>
                  </a:ext>
                </a:extLst>
              </a:tr>
              <a:tr h="388055">
                <a:tc>
                  <a:txBody>
                    <a:bodyPr/>
                    <a:lstStyle/>
                    <a:p>
                      <a:pPr algn="l">
                        <a:spcAft>
                          <a:spcPts val="0"/>
                        </a:spcAft>
                      </a:pPr>
                      <a:r>
                        <a:rPr lang="en-US" sz="1400" kern="0">
                          <a:effectLst/>
                          <a:latin typeface="+mj-lt"/>
                        </a:rPr>
                        <a:t>Isolated air curtain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a:effectLst/>
                          <a:latin typeface="+mj-lt"/>
                        </a:rPr>
                        <a:t>Air pressure type knife, blow the redundant flux into the recycling box, to avoid the flux to enter into the preheating zones, ensures the safety.</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66989000"/>
                  </a:ext>
                </a:extLst>
              </a:tr>
              <a:tr h="388055">
                <a:tc>
                  <a:txBody>
                    <a:bodyPr/>
                    <a:lstStyle/>
                    <a:p>
                      <a:pPr algn="l">
                        <a:spcAft>
                          <a:spcPts val="0"/>
                        </a:spcAft>
                      </a:pPr>
                      <a:r>
                        <a:rPr lang="en-US" sz="1400" kern="0">
                          <a:effectLst/>
                          <a:latin typeface="+mj-lt"/>
                        </a:rPr>
                        <a:t>Spraying box structure</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gridSpan="3">
                  <a:txBody>
                    <a:bodyPr/>
                    <a:lstStyle/>
                    <a:p>
                      <a:pPr algn="l">
                        <a:spcAft>
                          <a:spcPts val="0"/>
                        </a:spcAft>
                      </a:pPr>
                      <a:r>
                        <a:rPr lang="en-US" sz="1400" kern="0" dirty="0">
                          <a:effectLst/>
                          <a:latin typeface="+mj-lt"/>
                        </a:rPr>
                        <a:t>Made of full stainless steel, easy to clean and repair. Anti-corrosion, very durable.</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6784717"/>
                  </a:ext>
                </a:extLst>
              </a:tr>
            </a:tbl>
          </a:graphicData>
        </a:graphic>
      </p:graphicFrame>
    </p:spTree>
    <p:extLst>
      <p:ext uri="{BB962C8B-B14F-4D97-AF65-F5344CB8AC3E}">
        <p14:creationId xmlns:p14="http://schemas.microsoft.com/office/powerpoint/2010/main" val="177721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graphicFrame>
        <p:nvGraphicFramePr>
          <p:cNvPr id="3" name="表格 2">
            <a:extLst>
              <a:ext uri="{FF2B5EF4-FFF2-40B4-BE49-F238E27FC236}">
                <a16:creationId xmlns:a16="http://schemas.microsoft.com/office/drawing/2014/main" id="{2933120D-EBEC-44A9-93F8-ABE240F84CA4}"/>
              </a:ext>
            </a:extLst>
          </p:cNvPr>
          <p:cNvGraphicFramePr>
            <a:graphicFrameLocks noGrp="1"/>
          </p:cNvGraphicFramePr>
          <p:nvPr>
            <p:extLst>
              <p:ext uri="{D42A27DB-BD31-4B8C-83A1-F6EECF244321}">
                <p14:modId xmlns:p14="http://schemas.microsoft.com/office/powerpoint/2010/main" val="3782660327"/>
              </p:ext>
            </p:extLst>
          </p:nvPr>
        </p:nvGraphicFramePr>
        <p:xfrm>
          <a:off x="516836" y="861391"/>
          <a:ext cx="11343860" cy="5473145"/>
        </p:xfrm>
        <a:graphic>
          <a:graphicData uri="http://schemas.openxmlformats.org/drawingml/2006/table">
            <a:tbl>
              <a:tblPr firstRow="1" firstCol="1" bandRow="1">
                <a:tableStyleId>{5C22544A-7EE6-4342-B048-85BDC9FD1C3A}</a:tableStyleId>
              </a:tblPr>
              <a:tblGrid>
                <a:gridCol w="2279373">
                  <a:extLst>
                    <a:ext uri="{9D8B030D-6E8A-4147-A177-3AD203B41FA5}">
                      <a16:colId xmlns:a16="http://schemas.microsoft.com/office/drawing/2014/main" val="3517089785"/>
                    </a:ext>
                  </a:extLst>
                </a:gridCol>
                <a:gridCol w="9064487">
                  <a:extLst>
                    <a:ext uri="{9D8B030D-6E8A-4147-A177-3AD203B41FA5}">
                      <a16:colId xmlns:a16="http://schemas.microsoft.com/office/drawing/2014/main" val="1591644925"/>
                    </a:ext>
                  </a:extLst>
                </a:gridCol>
              </a:tblGrid>
              <a:tr h="260453">
                <a:tc gridSpan="2">
                  <a:txBody>
                    <a:bodyPr/>
                    <a:lstStyle/>
                    <a:p>
                      <a:pPr algn="l">
                        <a:spcAft>
                          <a:spcPts val="0"/>
                        </a:spcAft>
                      </a:pPr>
                      <a:r>
                        <a:rPr lang="en-US" sz="1400" u="sng" kern="0" dirty="0">
                          <a:effectLst/>
                          <a:latin typeface="+mn-lt"/>
                        </a:rPr>
                        <a:t>Preheating</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2633807491"/>
                  </a:ext>
                </a:extLst>
              </a:tr>
              <a:tr h="781362">
                <a:tc>
                  <a:txBody>
                    <a:bodyPr/>
                    <a:lstStyle/>
                    <a:p>
                      <a:pPr algn="l">
                        <a:spcAft>
                          <a:spcPts val="0"/>
                        </a:spcAft>
                      </a:pPr>
                      <a:r>
                        <a:rPr lang="en-US" sz="1400" kern="0" dirty="0">
                          <a:effectLst/>
                          <a:latin typeface="+mn-lt"/>
                        </a:rPr>
                        <a:t>Preheating zone </a:t>
                      </a:r>
                      <a:r>
                        <a:rPr lang="en-US" sz="1400" kern="0" dirty="0" err="1">
                          <a:effectLst/>
                          <a:latin typeface="+mn-lt"/>
                        </a:rPr>
                        <a:t>quan</a:t>
                      </a:r>
                      <a:r>
                        <a:rPr lang="en-US" sz="1400" kern="0" dirty="0">
                          <a:effectLst/>
                          <a:latin typeface="+mn-lt"/>
                        </a:rPr>
                        <a:t>.</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Preheating length is 1800mm, divided into 4 sections, supply abundant adjusting space, very good for big PCB and complicated PCB. Reduce the heat impact on PCB, improve the production efficiency.</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0354339"/>
                  </a:ext>
                </a:extLst>
              </a:tr>
              <a:tr h="520908">
                <a:tc>
                  <a:txBody>
                    <a:bodyPr/>
                    <a:lstStyle/>
                    <a:p>
                      <a:pPr algn="l">
                        <a:spcAft>
                          <a:spcPts val="0"/>
                        </a:spcAft>
                      </a:pPr>
                      <a:r>
                        <a:rPr lang="en-US" sz="1400" kern="0" dirty="0">
                          <a:effectLst/>
                          <a:latin typeface="+mn-lt"/>
                        </a:rPr>
                        <a:t>Temp. control method</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Mitsubishi temp. collecting module, PID is very precise and stable.</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876842751"/>
                  </a:ext>
                </a:extLst>
              </a:tr>
              <a:tr h="520908">
                <a:tc>
                  <a:txBody>
                    <a:bodyPr/>
                    <a:lstStyle/>
                    <a:p>
                      <a:pPr algn="l">
                        <a:spcAft>
                          <a:spcPts val="0"/>
                        </a:spcAft>
                      </a:pPr>
                      <a:r>
                        <a:rPr lang="en-US" sz="1400" kern="0">
                          <a:effectLst/>
                          <a:latin typeface="+mn-lt"/>
                        </a:rPr>
                        <a:t>Heating parts</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The heaters are imported from Taiwan, heat up very fast, with long life, small thermo lag; The heat is even in the zones.</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595913177"/>
                  </a:ext>
                </a:extLst>
              </a:tr>
              <a:tr h="260453">
                <a:tc>
                  <a:txBody>
                    <a:bodyPr/>
                    <a:lstStyle/>
                    <a:p>
                      <a:pPr algn="l">
                        <a:spcAft>
                          <a:spcPts val="0"/>
                        </a:spcAft>
                      </a:pPr>
                      <a:r>
                        <a:rPr lang="en-US" sz="1400" kern="0">
                          <a:effectLst/>
                          <a:latin typeface="+mn-lt"/>
                        </a:rPr>
                        <a:t>Preheating power</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22kw</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580629612"/>
                  </a:ext>
                </a:extLst>
              </a:tr>
              <a:tr h="520908">
                <a:tc>
                  <a:txBody>
                    <a:bodyPr/>
                    <a:lstStyle/>
                    <a:p>
                      <a:pPr algn="l">
                        <a:spcAft>
                          <a:spcPts val="0"/>
                        </a:spcAft>
                      </a:pPr>
                      <a:r>
                        <a:rPr lang="en-US" sz="1400" kern="0">
                          <a:effectLst/>
                          <a:latin typeface="+mn-lt"/>
                        </a:rPr>
                        <a:t>Install mode</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n-lt"/>
                        </a:rPr>
                        <a:t>The heating module adopts drawer design, easy to replace and repair, make the maintenance very convenient.</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040860637"/>
                  </a:ext>
                </a:extLst>
              </a:tr>
              <a:tr h="260453">
                <a:tc gridSpan="2">
                  <a:txBody>
                    <a:bodyPr/>
                    <a:lstStyle/>
                    <a:p>
                      <a:pPr algn="l">
                        <a:spcAft>
                          <a:spcPts val="0"/>
                        </a:spcAft>
                      </a:pPr>
                      <a:r>
                        <a:rPr lang="en-US" sz="1400" u="sng" kern="0" dirty="0">
                          <a:effectLst/>
                          <a:latin typeface="+mn-lt"/>
                        </a:rPr>
                        <a:t>Transmission</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1230511322"/>
                  </a:ext>
                </a:extLst>
              </a:tr>
              <a:tr h="524525">
                <a:tc>
                  <a:txBody>
                    <a:bodyPr/>
                    <a:lstStyle/>
                    <a:p>
                      <a:pPr algn="l">
                        <a:spcAft>
                          <a:spcPts val="0"/>
                        </a:spcAft>
                      </a:pPr>
                      <a:r>
                        <a:rPr lang="en-US" sz="1400" kern="0">
                          <a:effectLst/>
                          <a:latin typeface="+mn-lt"/>
                        </a:rPr>
                        <a:t>Rail</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Made of aluminum, wear resistant and without distortion.</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716251805"/>
                  </a:ext>
                </a:extLst>
              </a:tr>
              <a:tr h="260453">
                <a:tc>
                  <a:txBody>
                    <a:bodyPr/>
                    <a:lstStyle/>
                    <a:p>
                      <a:pPr algn="l">
                        <a:spcAft>
                          <a:spcPts val="0"/>
                        </a:spcAft>
                      </a:pPr>
                      <a:r>
                        <a:rPr lang="en-US" sz="1400" kern="0">
                          <a:effectLst/>
                          <a:latin typeface="+mn-lt"/>
                        </a:rPr>
                        <a:t>Rail parallelism</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Width adjusting accuracy less than 0.2mm</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67287476"/>
                  </a:ext>
                </a:extLst>
              </a:tr>
              <a:tr h="260453">
                <a:tc>
                  <a:txBody>
                    <a:bodyPr/>
                    <a:lstStyle/>
                    <a:p>
                      <a:pPr algn="l">
                        <a:spcAft>
                          <a:spcPts val="0"/>
                        </a:spcAft>
                      </a:pPr>
                      <a:r>
                        <a:rPr lang="en-US" sz="1400" kern="0">
                          <a:effectLst/>
                          <a:latin typeface="+mn-lt"/>
                        </a:rPr>
                        <a:t>Width adjust</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Manually/motorized</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935502827"/>
                  </a:ext>
                </a:extLst>
              </a:tr>
              <a:tr h="520908">
                <a:tc>
                  <a:txBody>
                    <a:bodyPr/>
                    <a:lstStyle/>
                    <a:p>
                      <a:pPr algn="l">
                        <a:spcAft>
                          <a:spcPts val="0"/>
                        </a:spcAft>
                      </a:pPr>
                      <a:r>
                        <a:rPr lang="en-US" sz="1400" kern="0">
                          <a:effectLst/>
                          <a:latin typeface="+mn-lt"/>
                        </a:rPr>
                        <a:t>C/V speed setting unit</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Min.1mm</a:t>
                      </a:r>
                      <a:r>
                        <a:rPr lang="zh-CN" sz="1400" kern="0">
                          <a:effectLst/>
                          <a:latin typeface="+mn-lt"/>
                        </a:rPr>
                        <a:t>／</a:t>
                      </a:r>
                      <a:r>
                        <a:rPr lang="en-US" sz="1400" kern="0">
                          <a:effectLst/>
                          <a:latin typeface="+mn-lt"/>
                        </a:rPr>
                        <a:t>min 0-1800mm</a:t>
                      </a:r>
                      <a:r>
                        <a:rPr lang="zh-CN" sz="1400" kern="0">
                          <a:effectLst/>
                          <a:latin typeface="+mn-lt"/>
                        </a:rPr>
                        <a:t>／</a:t>
                      </a:r>
                      <a:r>
                        <a:rPr lang="en-US" sz="1400" kern="0">
                          <a:effectLst/>
                          <a:latin typeface="+mn-lt"/>
                        </a:rPr>
                        <a:t>min</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71804047"/>
                  </a:ext>
                </a:extLst>
              </a:tr>
              <a:tr h="520908">
                <a:tc>
                  <a:txBody>
                    <a:bodyPr/>
                    <a:lstStyle/>
                    <a:p>
                      <a:pPr algn="l">
                        <a:spcAft>
                          <a:spcPts val="0"/>
                        </a:spcAft>
                      </a:pPr>
                      <a:r>
                        <a:rPr lang="en-US" sz="1400" kern="0">
                          <a:effectLst/>
                          <a:latin typeface="+mn-lt"/>
                        </a:rPr>
                        <a:t>C/V speed variation range</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n-lt"/>
                        </a:rPr>
                        <a:t>Electric closed-loop control, within 0-10mm</a:t>
                      </a:r>
                      <a:r>
                        <a:rPr lang="zh-CN" sz="1400" kern="0">
                          <a:effectLst/>
                          <a:latin typeface="+mn-lt"/>
                        </a:rPr>
                        <a:t>／</a:t>
                      </a:r>
                      <a:r>
                        <a:rPr lang="en-US" sz="1400" kern="0">
                          <a:effectLst/>
                          <a:latin typeface="+mn-lt"/>
                        </a:rPr>
                        <a:t>min</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058418607"/>
                  </a:ext>
                </a:extLst>
              </a:tr>
              <a:tr h="260453">
                <a:tc>
                  <a:txBody>
                    <a:bodyPr/>
                    <a:lstStyle/>
                    <a:p>
                      <a:pPr algn="l">
                        <a:spcAft>
                          <a:spcPts val="0"/>
                        </a:spcAft>
                      </a:pPr>
                      <a:r>
                        <a:rPr lang="en-US" sz="1400" kern="0">
                          <a:effectLst/>
                          <a:latin typeface="+mn-lt"/>
                        </a:rPr>
                        <a:t>Conveying motor</a:t>
                      </a:r>
                      <a:endParaRPr lang="zh-CN" sz="1400" kern="100">
                        <a:effectLst/>
                        <a:latin typeface="+mn-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n-lt"/>
                        </a:rPr>
                        <a:t>Panasonic motor from Japan</a:t>
                      </a:r>
                      <a:endParaRPr lang="zh-CN" sz="1400" kern="100" dirty="0">
                        <a:effectLst/>
                        <a:latin typeface="+mn-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647459409"/>
                  </a:ext>
                </a:extLst>
              </a:tr>
            </a:tbl>
          </a:graphicData>
        </a:graphic>
      </p:graphicFrame>
    </p:spTree>
    <p:extLst>
      <p:ext uri="{BB962C8B-B14F-4D97-AF65-F5344CB8AC3E}">
        <p14:creationId xmlns:p14="http://schemas.microsoft.com/office/powerpoint/2010/main" val="57372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graphicFrame>
        <p:nvGraphicFramePr>
          <p:cNvPr id="3" name="表格 2">
            <a:extLst>
              <a:ext uri="{FF2B5EF4-FFF2-40B4-BE49-F238E27FC236}">
                <a16:creationId xmlns:a16="http://schemas.microsoft.com/office/drawing/2014/main" id="{C1FB6E12-86E6-4BFB-99FD-D7026DF35C6E}"/>
              </a:ext>
            </a:extLst>
          </p:cNvPr>
          <p:cNvGraphicFramePr>
            <a:graphicFrameLocks noGrp="1"/>
          </p:cNvGraphicFramePr>
          <p:nvPr>
            <p:extLst>
              <p:ext uri="{D42A27DB-BD31-4B8C-83A1-F6EECF244321}">
                <p14:modId xmlns:p14="http://schemas.microsoft.com/office/powerpoint/2010/main" val="2690167142"/>
              </p:ext>
            </p:extLst>
          </p:nvPr>
        </p:nvGraphicFramePr>
        <p:xfrm>
          <a:off x="119269" y="874642"/>
          <a:ext cx="11529391" cy="5525737"/>
        </p:xfrm>
        <a:graphic>
          <a:graphicData uri="http://schemas.openxmlformats.org/drawingml/2006/table">
            <a:tbl>
              <a:tblPr firstRow="1" firstCol="1" bandRow="1">
                <a:tableStyleId>{5C22544A-7EE6-4342-B048-85BDC9FD1C3A}</a:tableStyleId>
              </a:tblPr>
              <a:tblGrid>
                <a:gridCol w="2550442">
                  <a:extLst>
                    <a:ext uri="{9D8B030D-6E8A-4147-A177-3AD203B41FA5}">
                      <a16:colId xmlns:a16="http://schemas.microsoft.com/office/drawing/2014/main" val="3043962759"/>
                    </a:ext>
                  </a:extLst>
                </a:gridCol>
                <a:gridCol w="8978949">
                  <a:extLst>
                    <a:ext uri="{9D8B030D-6E8A-4147-A177-3AD203B41FA5}">
                      <a16:colId xmlns:a16="http://schemas.microsoft.com/office/drawing/2014/main" val="4110418630"/>
                    </a:ext>
                  </a:extLst>
                </a:gridCol>
              </a:tblGrid>
              <a:tr h="211186">
                <a:tc gridSpan="2">
                  <a:txBody>
                    <a:bodyPr/>
                    <a:lstStyle/>
                    <a:p>
                      <a:pPr algn="l">
                        <a:spcAft>
                          <a:spcPts val="0"/>
                        </a:spcAft>
                      </a:pPr>
                      <a:r>
                        <a:rPr lang="en-US" sz="1400" u="sng" kern="0" dirty="0">
                          <a:effectLst/>
                          <a:latin typeface="+mj-lt"/>
                        </a:rPr>
                        <a:t>Solder pot</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2045210778"/>
                  </a:ext>
                </a:extLst>
              </a:tr>
              <a:tr h="422374">
                <a:tc>
                  <a:txBody>
                    <a:bodyPr/>
                    <a:lstStyle/>
                    <a:p>
                      <a:pPr algn="l">
                        <a:spcAft>
                          <a:spcPts val="0"/>
                        </a:spcAft>
                      </a:pPr>
                      <a:r>
                        <a:rPr lang="en-US" sz="1400" kern="0" dirty="0">
                          <a:effectLst/>
                          <a:latin typeface="+mj-lt"/>
                        </a:rPr>
                        <a:t>Low oxidization design</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High quality solder pot, the heat is very steady. Adopts liquid solder flow design, reduce the impact oxidization, especially for small PCB.</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18746761"/>
                  </a:ext>
                </a:extLst>
              </a:tr>
              <a:tr h="211186">
                <a:tc>
                  <a:txBody>
                    <a:bodyPr/>
                    <a:lstStyle/>
                    <a:p>
                      <a:pPr algn="l">
                        <a:spcAft>
                          <a:spcPts val="0"/>
                        </a:spcAft>
                      </a:pPr>
                      <a:r>
                        <a:rPr lang="en-US" sz="1400" kern="0" dirty="0">
                          <a:effectLst/>
                          <a:latin typeface="+mj-lt"/>
                        </a:rPr>
                        <a:t>Economical running</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Reduce the power consumption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34920120"/>
                  </a:ext>
                </a:extLst>
              </a:tr>
              <a:tr h="211186">
                <a:tc>
                  <a:txBody>
                    <a:bodyPr/>
                    <a:lstStyle/>
                    <a:p>
                      <a:pPr algn="l">
                        <a:spcAft>
                          <a:spcPts val="0"/>
                        </a:spcAft>
                      </a:pPr>
                      <a:r>
                        <a:rPr lang="en-US" sz="1400" kern="0" dirty="0">
                          <a:effectLst/>
                          <a:latin typeface="+mj-lt"/>
                        </a:rPr>
                        <a:t>Moving method</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Motorized</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49895216"/>
                  </a:ext>
                </a:extLst>
              </a:tr>
              <a:tr h="422374">
                <a:tc>
                  <a:txBody>
                    <a:bodyPr/>
                    <a:lstStyle/>
                    <a:p>
                      <a:pPr algn="l">
                        <a:spcAft>
                          <a:spcPts val="0"/>
                        </a:spcAft>
                      </a:pPr>
                      <a:r>
                        <a:rPr lang="en-US" sz="1400" kern="0" dirty="0">
                          <a:effectLst/>
                          <a:latin typeface="+mj-lt"/>
                        </a:rPr>
                        <a:t>Wave adjustable height</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0-18mm</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15044067"/>
                  </a:ext>
                </a:extLst>
              </a:tr>
              <a:tr h="211186">
                <a:tc>
                  <a:txBody>
                    <a:bodyPr/>
                    <a:lstStyle/>
                    <a:p>
                      <a:pPr algn="l">
                        <a:spcAft>
                          <a:spcPts val="0"/>
                        </a:spcAft>
                      </a:pPr>
                      <a:r>
                        <a:rPr lang="en-US" sz="1400" kern="0" dirty="0">
                          <a:effectLst/>
                          <a:latin typeface="+mj-lt"/>
                        </a:rPr>
                        <a:t>Wave motor</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a:effectLst/>
                          <a:latin typeface="+mj-lt"/>
                        </a:rPr>
                        <a:t>TCG motor from Taiwan</a:t>
                      </a:r>
                      <a:r>
                        <a:rPr lang="zh-CN" sz="1400" kern="0">
                          <a:effectLst/>
                          <a:latin typeface="+mj-lt"/>
                        </a:rPr>
                        <a:t>，</a:t>
                      </a:r>
                      <a:r>
                        <a:rPr lang="en-US" sz="1400" kern="0">
                          <a:effectLst/>
                          <a:latin typeface="+mj-lt"/>
                        </a:rPr>
                        <a:t>adjust the wave height with frequency conversion.</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6205244"/>
                  </a:ext>
                </a:extLst>
              </a:tr>
              <a:tr h="674625">
                <a:tc>
                  <a:txBody>
                    <a:bodyPr/>
                    <a:lstStyle/>
                    <a:p>
                      <a:pPr algn="l">
                        <a:spcAft>
                          <a:spcPts val="0"/>
                        </a:spcAft>
                      </a:pPr>
                      <a:r>
                        <a:rPr lang="en-US" sz="1400" kern="0" dirty="0">
                          <a:effectLst/>
                          <a:latin typeface="+mj-lt"/>
                        </a:rPr>
                        <a:t>Preheating parts</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Adopts the stainless steel heaters from Taiwan, with long life and power saving up to 40% daily.</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21810619"/>
                  </a:ext>
                </a:extLst>
              </a:tr>
              <a:tr h="211186">
                <a:tc gridSpan="2">
                  <a:txBody>
                    <a:bodyPr/>
                    <a:lstStyle/>
                    <a:p>
                      <a:pPr algn="l">
                        <a:spcAft>
                          <a:spcPts val="0"/>
                        </a:spcAft>
                      </a:pPr>
                      <a:r>
                        <a:rPr lang="en-US" sz="1400" u="sng" kern="0" dirty="0">
                          <a:effectLst/>
                          <a:latin typeface="+mj-lt"/>
                        </a:rPr>
                        <a:t>Cooling</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61438774"/>
                  </a:ext>
                </a:extLst>
              </a:tr>
              <a:tr h="601296">
                <a:tc>
                  <a:txBody>
                    <a:bodyPr/>
                    <a:lstStyle/>
                    <a:p>
                      <a:pPr algn="l">
                        <a:spcAft>
                          <a:spcPts val="0"/>
                        </a:spcAft>
                      </a:pPr>
                      <a:r>
                        <a:rPr lang="en-US" sz="1400" kern="0">
                          <a:effectLst/>
                          <a:latin typeface="+mj-lt"/>
                        </a:rPr>
                        <a:t>Cooling method</a:t>
                      </a:r>
                      <a:endParaRPr lang="zh-CN" sz="1400" kern="100">
                        <a:effectLst/>
                        <a:latin typeface="+mj-lt"/>
                        <a:ea typeface="等线" panose="02010600030101010101" pitchFamily="2" charset="-122"/>
                        <a:cs typeface="Times New Roman" panose="02020603050405020304" pitchFamily="18" charset="0"/>
                      </a:endParaRPr>
                    </a:p>
                  </a:txBody>
                  <a:tcPr marL="0" marR="0" marT="0" marB="0" anchor="ctr"/>
                </a:tc>
                <a:tc>
                  <a:txBody>
                    <a:bodyPr/>
                    <a:lstStyle/>
                    <a:p>
                      <a:pPr algn="l">
                        <a:spcAft>
                          <a:spcPts val="0"/>
                        </a:spcAft>
                      </a:pPr>
                      <a:r>
                        <a:rPr lang="en-US" sz="1400" kern="0" dirty="0">
                          <a:effectLst/>
                          <a:latin typeface="+mj-lt"/>
                        </a:rPr>
                        <a:t>Adopts high power centrifugal fan, reduce the air bubble and solder pad stripping</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09356189"/>
                  </a:ext>
                </a:extLst>
              </a:tr>
              <a:tr h="211186">
                <a:tc gridSpan="2">
                  <a:txBody>
                    <a:bodyPr/>
                    <a:lstStyle/>
                    <a:p>
                      <a:pPr algn="l">
                        <a:spcAft>
                          <a:spcPts val="0"/>
                        </a:spcAft>
                      </a:pPr>
                      <a:r>
                        <a:rPr lang="en-US" sz="1400" u="sng" kern="0" dirty="0">
                          <a:effectLst/>
                          <a:latin typeface="+mj-lt"/>
                        </a:rPr>
                        <a:t>Automatic finger cleaning</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2311060107"/>
                  </a:ext>
                </a:extLst>
              </a:tr>
              <a:tr h="422374">
                <a:tc gridSpan="2">
                  <a:txBody>
                    <a:bodyPr/>
                    <a:lstStyle/>
                    <a:p>
                      <a:pPr algn="l">
                        <a:spcAft>
                          <a:spcPts val="0"/>
                        </a:spcAft>
                      </a:pPr>
                      <a:r>
                        <a:rPr lang="en-US" sz="1400" kern="0" dirty="0">
                          <a:effectLst/>
                          <a:latin typeface="+mj-lt"/>
                        </a:rPr>
                        <a:t>Imported premium pump, can wash the fingers from both side. Propyl alcohol to clean and can be recycled.</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1208724219"/>
                  </a:ext>
                </a:extLst>
              </a:tr>
              <a:tr h="211186">
                <a:tc gridSpan="2">
                  <a:txBody>
                    <a:bodyPr/>
                    <a:lstStyle/>
                    <a:p>
                      <a:pPr algn="l">
                        <a:spcAft>
                          <a:spcPts val="0"/>
                        </a:spcAft>
                      </a:pPr>
                      <a:r>
                        <a:rPr lang="en-US" sz="1400" u="sng" kern="0" dirty="0">
                          <a:effectLst/>
                          <a:latin typeface="+mj-lt"/>
                        </a:rPr>
                        <a:t>Control software</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307940196"/>
                  </a:ext>
                </a:extLst>
              </a:tr>
              <a:tr h="422374">
                <a:tc gridSpan="2">
                  <a:txBody>
                    <a:bodyPr/>
                    <a:lstStyle/>
                    <a:p>
                      <a:pPr marL="114300" algn="l">
                        <a:spcAft>
                          <a:spcPts val="0"/>
                        </a:spcAft>
                      </a:pPr>
                      <a:r>
                        <a:rPr lang="en-US" sz="1400" kern="0" dirty="0">
                          <a:effectLst/>
                          <a:latin typeface="+mj-lt"/>
                        </a:rPr>
                        <a:t>★Automatic alarm function for failure:</a:t>
                      </a:r>
                      <a:r>
                        <a:rPr lang="zh-CN" sz="1400" kern="0" dirty="0">
                          <a:effectLst/>
                          <a:latin typeface="+mj-lt"/>
                        </a:rPr>
                        <a:t>：</a:t>
                      </a:r>
                      <a:r>
                        <a:rPr lang="en-US" sz="1400" kern="0" dirty="0">
                          <a:effectLst/>
                          <a:latin typeface="+mj-lt"/>
                        </a:rPr>
                        <a:t>thermocouple abnormal</a:t>
                      </a:r>
                      <a:r>
                        <a:rPr lang="zh-CN" sz="1400" kern="0" dirty="0">
                          <a:effectLst/>
                          <a:latin typeface="+mj-lt"/>
                        </a:rPr>
                        <a:t>，</a:t>
                      </a:r>
                      <a:r>
                        <a:rPr lang="en-US" sz="1400" kern="0" dirty="0">
                          <a:effectLst/>
                          <a:latin typeface="+mj-lt"/>
                        </a:rPr>
                        <a:t>temp. too high or too low</a:t>
                      </a:r>
                      <a:r>
                        <a:rPr lang="zh-CN" sz="1400" kern="0" dirty="0">
                          <a:effectLst/>
                          <a:latin typeface="+mj-lt"/>
                        </a:rPr>
                        <a:t>；</a:t>
                      </a:r>
                      <a:r>
                        <a:rPr lang="en-US" sz="1400" kern="0" dirty="0">
                          <a:effectLst/>
                          <a:latin typeface="+mj-lt"/>
                        </a:rPr>
                        <a:t>if preheating system or solder pot is </a:t>
                      </a:r>
                      <a:r>
                        <a:rPr lang="en-US" sz="1400" kern="0" dirty="0" err="1">
                          <a:effectLst/>
                          <a:latin typeface="+mj-lt"/>
                        </a:rPr>
                        <a:t>abnormal,the</a:t>
                      </a:r>
                      <a:r>
                        <a:rPr lang="en-US" sz="1400" kern="0" dirty="0">
                          <a:effectLst/>
                          <a:latin typeface="+mj-lt"/>
                        </a:rPr>
                        <a:t> heating stops.</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3281350063"/>
                  </a:ext>
                </a:extLst>
              </a:tr>
              <a:tr h="422374">
                <a:tc gridSpan="2">
                  <a:txBody>
                    <a:bodyPr/>
                    <a:lstStyle/>
                    <a:p>
                      <a:pPr algn="l">
                        <a:spcAft>
                          <a:spcPts val="0"/>
                        </a:spcAft>
                      </a:pPr>
                      <a:r>
                        <a:rPr lang="en-US" sz="1400" kern="0" dirty="0">
                          <a:effectLst/>
                          <a:latin typeface="+mj-lt"/>
                        </a:rPr>
                        <a:t>★Preheating temp., solder pot temp., conveyor speed, spraying and cooling can be controlled separately.</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3358458731"/>
                  </a:ext>
                </a:extLst>
              </a:tr>
              <a:tr h="211186">
                <a:tc gridSpan="2">
                  <a:txBody>
                    <a:bodyPr/>
                    <a:lstStyle/>
                    <a:p>
                      <a:pPr algn="l">
                        <a:spcAft>
                          <a:spcPts val="0"/>
                        </a:spcAft>
                      </a:pPr>
                      <a:r>
                        <a:rPr lang="en-US" sz="1400" kern="0" dirty="0">
                          <a:effectLst/>
                          <a:latin typeface="+mj-lt"/>
                        </a:rPr>
                        <a:t>★One week automatic power on/off setting </a:t>
                      </a:r>
                      <a:r>
                        <a:rPr lang="zh-CN" sz="1400" kern="0" dirty="0">
                          <a:effectLst/>
                          <a:latin typeface="+mj-lt"/>
                        </a:rPr>
                        <a:t>（</a:t>
                      </a:r>
                      <a:r>
                        <a:rPr lang="en-US" sz="1400" kern="0" dirty="0">
                          <a:effectLst/>
                          <a:latin typeface="+mj-lt"/>
                        </a:rPr>
                        <a:t>three times one day</a:t>
                      </a:r>
                      <a:r>
                        <a:rPr lang="zh-CN" sz="1400" kern="0" dirty="0">
                          <a:effectLst/>
                          <a:latin typeface="+mj-lt"/>
                        </a:rPr>
                        <a:t>）</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1612025775"/>
                  </a:ext>
                </a:extLst>
              </a:tr>
              <a:tr h="422374">
                <a:tc gridSpan="2">
                  <a:txBody>
                    <a:bodyPr/>
                    <a:lstStyle/>
                    <a:p>
                      <a:pPr algn="l">
                        <a:spcAft>
                          <a:spcPts val="0"/>
                        </a:spcAft>
                      </a:pPr>
                      <a:r>
                        <a:rPr lang="en-US" sz="1400" kern="0" dirty="0">
                          <a:effectLst/>
                          <a:latin typeface="+mj-lt"/>
                        </a:rPr>
                        <a:t>★The emergency stop are in front, rear of the machine, press them in case of any emergency.</a:t>
                      </a:r>
                      <a:endParaRPr lang="zh-CN" sz="1400" kern="100" dirty="0">
                        <a:effectLst/>
                        <a:latin typeface="+mj-lt"/>
                        <a:ea typeface="等线"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extLst>
                  <a:ext uri="{0D108BD9-81ED-4DB2-BD59-A6C34878D82A}">
                    <a16:rowId xmlns:a16="http://schemas.microsoft.com/office/drawing/2014/main" val="731366537"/>
                  </a:ext>
                </a:extLst>
              </a:tr>
            </a:tbl>
          </a:graphicData>
        </a:graphic>
      </p:graphicFrame>
      <p:sp>
        <p:nvSpPr>
          <p:cNvPr id="4" name="Rectangle 1">
            <a:extLst>
              <a:ext uri="{FF2B5EF4-FFF2-40B4-BE49-F238E27FC236}">
                <a16:creationId xmlns:a16="http://schemas.microsoft.com/office/drawing/2014/main" id="{E329655E-41D2-4C8B-9FDF-0CD9E4BB6413}"/>
              </a:ext>
            </a:extLst>
          </p:cNvPr>
          <p:cNvSpPr>
            <a:spLocks noChangeArrowheads="1"/>
          </p:cNvSpPr>
          <p:nvPr/>
        </p:nvSpPr>
        <p:spPr bwMode="auto">
          <a:xfrm>
            <a:off x="3634409" y="24566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06067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图片 2">
            <a:extLst>
              <a:ext uri="{FF2B5EF4-FFF2-40B4-BE49-F238E27FC236}">
                <a16:creationId xmlns:a16="http://schemas.microsoft.com/office/drawing/2014/main" id="{F7A2A0A3-0AAF-4960-A7A4-057CCC94FE38}"/>
              </a:ext>
            </a:extLst>
          </p:cNvPr>
          <p:cNvPicPr>
            <a:picLocks noChangeAspect="1"/>
          </p:cNvPicPr>
          <p:nvPr/>
        </p:nvPicPr>
        <p:blipFill>
          <a:blip r:embed="rId2"/>
          <a:stretch>
            <a:fillRect/>
          </a:stretch>
        </p:blipFill>
        <p:spPr>
          <a:xfrm>
            <a:off x="5531372" y="874157"/>
            <a:ext cx="5507687" cy="5109685"/>
          </a:xfrm>
          <a:prstGeom prst="rect">
            <a:avLst/>
          </a:prstGeom>
        </p:spPr>
      </p:pic>
      <p:sp>
        <p:nvSpPr>
          <p:cNvPr id="5" name="矩形 4">
            <a:extLst>
              <a:ext uri="{FF2B5EF4-FFF2-40B4-BE49-F238E27FC236}">
                <a16:creationId xmlns:a16="http://schemas.microsoft.com/office/drawing/2014/main" id="{93B38B23-8AB1-4F0D-B0B7-BAF52F0547B8}"/>
              </a:ext>
            </a:extLst>
          </p:cNvPr>
          <p:cNvSpPr/>
          <p:nvPr/>
        </p:nvSpPr>
        <p:spPr>
          <a:xfrm>
            <a:off x="238539" y="2170651"/>
            <a:ext cx="5168347" cy="1569660"/>
          </a:xfrm>
          <a:prstGeom prst="rect">
            <a:avLst/>
          </a:prstGeom>
        </p:spPr>
        <p:txBody>
          <a:bodyPr wrap="square">
            <a:spAutoFit/>
          </a:bodyPr>
          <a:lstStyle/>
          <a:p>
            <a:pPr marL="285750" indent="-285750">
              <a:buFont typeface="Arial" panose="020B0604020202020204" pitchFamily="34" charset="0"/>
              <a:buChar char="•"/>
            </a:pPr>
            <a:r>
              <a:rPr lang="en-US" altLang="zh-CN" sz="2400" dirty="0"/>
              <a:t>T</a:t>
            </a:r>
            <a:r>
              <a:rPr lang="zh-CN" altLang="en-US" sz="2400" dirty="0"/>
              <a:t>itanium </a:t>
            </a:r>
            <a:r>
              <a:rPr lang="en-US" altLang="zh-CN" sz="2400" dirty="0"/>
              <a:t>finger</a:t>
            </a:r>
            <a:r>
              <a:rPr lang="zh-CN" altLang="en-US" sz="2400" dirty="0"/>
              <a:t> with ball structure</a:t>
            </a:r>
            <a:endParaRPr lang="en-US" altLang="zh-CN" sz="2400" dirty="0"/>
          </a:p>
          <a:p>
            <a:pPr marL="285750" indent="-285750">
              <a:buFont typeface="Arial" panose="020B0604020202020204" pitchFamily="34" charset="0"/>
              <a:buChar char="•"/>
            </a:pPr>
            <a:r>
              <a:rPr lang="en-US" altLang="zh-CN" sz="2400" dirty="0"/>
              <a:t>No </a:t>
            </a:r>
            <a:r>
              <a:rPr lang="zh-CN" altLang="en-US" sz="2400" dirty="0"/>
              <a:t>frictional resistance </a:t>
            </a:r>
            <a:endParaRPr lang="en-US" altLang="zh-CN" sz="2400" dirty="0"/>
          </a:p>
          <a:p>
            <a:pPr marL="285750" indent="-285750">
              <a:buFont typeface="Arial" panose="020B0604020202020204" pitchFamily="34" charset="0"/>
              <a:buChar char="•"/>
            </a:pPr>
            <a:r>
              <a:rPr lang="en-US" altLang="zh-CN" sz="2400" dirty="0"/>
              <a:t>No</a:t>
            </a:r>
            <a:r>
              <a:rPr lang="zh-CN" altLang="en-US" sz="2400" dirty="0"/>
              <a:t> jitter </a:t>
            </a:r>
            <a:endParaRPr lang="en-US" altLang="zh-CN" sz="2400" dirty="0"/>
          </a:p>
          <a:p>
            <a:pPr marL="285750" indent="-285750">
              <a:buFont typeface="Arial" panose="020B0604020202020204" pitchFamily="34" charset="0"/>
              <a:buChar char="•"/>
            </a:pPr>
            <a:r>
              <a:rPr lang="en-US" altLang="zh-CN" sz="2400" dirty="0"/>
              <a:t>Heavy board support</a:t>
            </a:r>
          </a:p>
        </p:txBody>
      </p:sp>
    </p:spTree>
    <p:extLst>
      <p:ext uri="{BB962C8B-B14F-4D97-AF65-F5344CB8AC3E}">
        <p14:creationId xmlns:p14="http://schemas.microsoft.com/office/powerpoint/2010/main" val="213214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图片 2">
            <a:extLst>
              <a:ext uri="{FF2B5EF4-FFF2-40B4-BE49-F238E27FC236}">
                <a16:creationId xmlns:a16="http://schemas.microsoft.com/office/drawing/2014/main" id="{1CF524A5-85F7-4C80-9A87-DB3F98DEF4FA}"/>
              </a:ext>
            </a:extLst>
          </p:cNvPr>
          <p:cNvPicPr>
            <a:picLocks noChangeAspect="1"/>
          </p:cNvPicPr>
          <p:nvPr/>
        </p:nvPicPr>
        <p:blipFill>
          <a:blip r:embed="rId2"/>
          <a:stretch>
            <a:fillRect/>
          </a:stretch>
        </p:blipFill>
        <p:spPr>
          <a:xfrm>
            <a:off x="6856873" y="1079196"/>
            <a:ext cx="4697812" cy="4420456"/>
          </a:xfrm>
          <a:prstGeom prst="rect">
            <a:avLst/>
          </a:prstGeom>
        </p:spPr>
      </p:pic>
      <p:sp>
        <p:nvSpPr>
          <p:cNvPr id="5" name="矩形 4">
            <a:extLst>
              <a:ext uri="{FF2B5EF4-FFF2-40B4-BE49-F238E27FC236}">
                <a16:creationId xmlns:a16="http://schemas.microsoft.com/office/drawing/2014/main" id="{63149F36-546A-4A15-BE28-EDC638CE853A}"/>
              </a:ext>
            </a:extLst>
          </p:cNvPr>
          <p:cNvSpPr/>
          <p:nvPr/>
        </p:nvSpPr>
        <p:spPr>
          <a:xfrm>
            <a:off x="198782" y="1799591"/>
            <a:ext cx="5168347" cy="1569660"/>
          </a:xfrm>
          <a:prstGeom prst="rect">
            <a:avLst/>
          </a:prstGeom>
        </p:spPr>
        <p:txBody>
          <a:bodyPr wrap="square">
            <a:spAutoFit/>
          </a:bodyPr>
          <a:lstStyle/>
          <a:p>
            <a:pPr marL="285750" indent="-285750">
              <a:buFont typeface="Arial" panose="020B0604020202020204" pitchFamily="34" charset="0"/>
              <a:buChar char="•"/>
            </a:pPr>
            <a:r>
              <a:rPr lang="en-US" altLang="zh-CN" sz="2400" dirty="0"/>
              <a:t>4 </a:t>
            </a:r>
            <a:r>
              <a:rPr lang="zh-CN" altLang="en-US" sz="2400" dirty="0"/>
              <a:t>preheating zone </a:t>
            </a:r>
            <a:endParaRPr lang="en-US" altLang="zh-CN" sz="2400" dirty="0"/>
          </a:p>
          <a:p>
            <a:pPr marL="285750" indent="-285750">
              <a:buFont typeface="Arial" panose="020B0604020202020204" pitchFamily="34" charset="0"/>
              <a:buChar char="•"/>
            </a:pPr>
            <a:r>
              <a:rPr lang="en-US" altLang="zh-CN" sz="2400" dirty="0"/>
              <a:t>S</a:t>
            </a:r>
            <a:r>
              <a:rPr lang="zh-CN" altLang="en-US" sz="2400" dirty="0"/>
              <a:t>tainless steel </a:t>
            </a:r>
            <a:r>
              <a:rPr lang="en-US" altLang="zh-CN" sz="2400" dirty="0"/>
              <a:t>room</a:t>
            </a:r>
          </a:p>
          <a:p>
            <a:pPr marL="285750" indent="-285750">
              <a:buFont typeface="Arial" panose="020B0604020202020204" pitchFamily="34" charset="0"/>
              <a:buChar char="•"/>
            </a:pPr>
            <a:r>
              <a:rPr lang="en-US" altLang="zh-CN" sz="2400" dirty="0"/>
              <a:t>Improving soldering quality</a:t>
            </a:r>
          </a:p>
          <a:p>
            <a:pPr marL="285750" indent="-285750">
              <a:buFont typeface="Arial" panose="020B0604020202020204" pitchFamily="34" charset="0"/>
              <a:buChar char="•"/>
            </a:pPr>
            <a:r>
              <a:rPr lang="en-US" altLang="zh-CN" sz="2400" dirty="0"/>
              <a:t>Stable processing</a:t>
            </a:r>
          </a:p>
        </p:txBody>
      </p:sp>
    </p:spTree>
    <p:extLst>
      <p:ext uri="{BB962C8B-B14F-4D97-AF65-F5344CB8AC3E}">
        <p14:creationId xmlns:p14="http://schemas.microsoft.com/office/powerpoint/2010/main" val="405908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图片 2" descr="微信图片_201907151521449">
            <a:extLst>
              <a:ext uri="{FF2B5EF4-FFF2-40B4-BE49-F238E27FC236}">
                <a16:creationId xmlns:a16="http://schemas.microsoft.com/office/drawing/2014/main" id="{DCD8DC76-A4FD-4CA5-8C80-905ADD6411C5}"/>
              </a:ext>
            </a:extLst>
          </p:cNvPr>
          <p:cNvPicPr>
            <a:picLocks noChangeAspect="1"/>
          </p:cNvPicPr>
          <p:nvPr/>
        </p:nvPicPr>
        <p:blipFill>
          <a:blip r:embed="rId2"/>
          <a:srcRect l="2281" t="20455" r="7214" b="7121"/>
          <a:stretch>
            <a:fillRect/>
          </a:stretch>
        </p:blipFill>
        <p:spPr>
          <a:xfrm>
            <a:off x="5492280" y="1155065"/>
            <a:ext cx="5868035" cy="4547870"/>
          </a:xfrm>
          <a:prstGeom prst="rect">
            <a:avLst/>
          </a:prstGeom>
        </p:spPr>
      </p:pic>
      <p:sp>
        <p:nvSpPr>
          <p:cNvPr id="4" name="矩形 3">
            <a:extLst>
              <a:ext uri="{FF2B5EF4-FFF2-40B4-BE49-F238E27FC236}">
                <a16:creationId xmlns:a16="http://schemas.microsoft.com/office/drawing/2014/main" id="{8472AD04-D04E-460D-9E1B-EEC24DA92CFF}"/>
              </a:ext>
            </a:extLst>
          </p:cNvPr>
          <p:cNvSpPr/>
          <p:nvPr/>
        </p:nvSpPr>
        <p:spPr>
          <a:xfrm>
            <a:off x="198782" y="1799591"/>
            <a:ext cx="5168347" cy="1569660"/>
          </a:xfrm>
          <a:prstGeom prst="rect">
            <a:avLst/>
          </a:prstGeom>
        </p:spPr>
        <p:txBody>
          <a:bodyPr wrap="square">
            <a:spAutoFit/>
          </a:bodyPr>
          <a:lstStyle/>
          <a:p>
            <a:pPr marL="285750" indent="-285750">
              <a:buFont typeface="Arial" panose="020B0604020202020204" pitchFamily="34" charset="0"/>
              <a:buChar char="•"/>
            </a:pPr>
            <a:r>
              <a:rPr lang="en-US" altLang="zh-CN" sz="2400" dirty="0"/>
              <a:t>Stable transport guide</a:t>
            </a:r>
          </a:p>
          <a:p>
            <a:pPr marL="285750" indent="-285750">
              <a:buFont typeface="Arial" panose="020B0604020202020204" pitchFamily="34" charset="0"/>
              <a:buChar char="•"/>
            </a:pPr>
            <a:r>
              <a:rPr lang="en-US" altLang="zh-CN" sz="2400" dirty="0"/>
              <a:t>Design by best quality of aluminum profile</a:t>
            </a:r>
          </a:p>
          <a:p>
            <a:pPr marL="285750" indent="-285750">
              <a:buFont typeface="Arial" panose="020B0604020202020204" pitchFamily="34" charset="0"/>
              <a:buChar char="•"/>
            </a:pPr>
            <a:r>
              <a:rPr lang="en-US" altLang="zh-CN" sz="2400" dirty="0"/>
              <a:t>Long life-cycle</a:t>
            </a:r>
          </a:p>
        </p:txBody>
      </p:sp>
    </p:spTree>
    <p:extLst>
      <p:ext uri="{BB962C8B-B14F-4D97-AF65-F5344CB8AC3E}">
        <p14:creationId xmlns:p14="http://schemas.microsoft.com/office/powerpoint/2010/main" val="29454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CCD4052-EDA4-4D89-957C-B5C92C13141B}"/>
              </a:ext>
            </a:extLst>
          </p:cNvPr>
          <p:cNvSpPr/>
          <p:nvPr/>
        </p:nvSpPr>
        <p:spPr>
          <a:xfrm>
            <a:off x="1638701" y="0"/>
            <a:ext cx="9915984" cy="523220"/>
          </a:xfrm>
          <a:prstGeom prst="rect">
            <a:avLst/>
          </a:prstGeom>
        </p:spPr>
        <p:txBody>
          <a:bodyPr wrap="none">
            <a:spAutoFit/>
          </a:bodyPr>
          <a:lstStyle/>
          <a:p>
            <a:r>
              <a:rPr lang="zh-CN" altLang="en-US" sz="2800" b="1" dirty="0"/>
              <a:t>SWS450M Wave soldering machine (Big board solutions)</a:t>
            </a:r>
          </a:p>
        </p:txBody>
      </p:sp>
      <p:pic>
        <p:nvPicPr>
          <p:cNvPr id="3" name="图片 2">
            <a:extLst>
              <a:ext uri="{FF2B5EF4-FFF2-40B4-BE49-F238E27FC236}">
                <a16:creationId xmlns:a16="http://schemas.microsoft.com/office/drawing/2014/main" id="{682FE63C-6DED-4378-AFF6-E87FD11A1968}"/>
              </a:ext>
            </a:extLst>
          </p:cNvPr>
          <p:cNvPicPr>
            <a:picLocks noChangeAspect="1"/>
          </p:cNvPicPr>
          <p:nvPr/>
        </p:nvPicPr>
        <p:blipFill>
          <a:blip r:embed="rId2"/>
          <a:stretch>
            <a:fillRect/>
          </a:stretch>
        </p:blipFill>
        <p:spPr>
          <a:xfrm>
            <a:off x="5862544" y="1245290"/>
            <a:ext cx="5823511" cy="4731440"/>
          </a:xfrm>
          <a:prstGeom prst="rect">
            <a:avLst/>
          </a:prstGeom>
        </p:spPr>
      </p:pic>
      <p:sp>
        <p:nvSpPr>
          <p:cNvPr id="5" name="矩形 4">
            <a:extLst>
              <a:ext uri="{FF2B5EF4-FFF2-40B4-BE49-F238E27FC236}">
                <a16:creationId xmlns:a16="http://schemas.microsoft.com/office/drawing/2014/main" id="{AAE2EC5F-6874-46D5-9DAD-4C900A67289D}"/>
              </a:ext>
            </a:extLst>
          </p:cNvPr>
          <p:cNvSpPr/>
          <p:nvPr/>
        </p:nvSpPr>
        <p:spPr>
          <a:xfrm>
            <a:off x="198782" y="1799591"/>
            <a:ext cx="5168347" cy="1569660"/>
          </a:xfrm>
          <a:prstGeom prst="rect">
            <a:avLst/>
          </a:prstGeom>
        </p:spPr>
        <p:txBody>
          <a:bodyPr wrap="square">
            <a:spAutoFit/>
          </a:bodyPr>
          <a:lstStyle/>
          <a:p>
            <a:pPr marL="285750" indent="-285750">
              <a:buFont typeface="Arial" panose="020B0604020202020204" pitchFamily="34" charset="0"/>
              <a:buChar char="•"/>
            </a:pPr>
            <a:r>
              <a:rPr lang="zh-CN" altLang="en-US" sz="2400" dirty="0"/>
              <a:t>titanium </a:t>
            </a:r>
            <a:r>
              <a:rPr lang="en-US" altLang="zh-CN" sz="2400" dirty="0"/>
              <a:t>finger</a:t>
            </a:r>
            <a:r>
              <a:rPr lang="zh-CN" altLang="en-US" sz="2400" dirty="0"/>
              <a:t> with ball structure</a:t>
            </a:r>
            <a:endParaRPr lang="en-US" altLang="zh-CN" sz="2400" dirty="0"/>
          </a:p>
          <a:p>
            <a:pPr marL="285750" indent="-285750">
              <a:buFont typeface="Arial" panose="020B0604020202020204" pitchFamily="34" charset="0"/>
              <a:buChar char="•"/>
            </a:pPr>
            <a:r>
              <a:rPr lang="zh-CN" altLang="en-US" sz="2400" dirty="0"/>
              <a:t> no frictional resistance </a:t>
            </a:r>
            <a:endParaRPr lang="en-US" altLang="zh-CN" sz="2400" dirty="0"/>
          </a:p>
          <a:p>
            <a:pPr marL="285750" indent="-285750">
              <a:buFont typeface="Arial" panose="020B0604020202020204" pitchFamily="34" charset="0"/>
              <a:buChar char="•"/>
            </a:pPr>
            <a:r>
              <a:rPr lang="zh-CN" altLang="en-US" sz="2400" dirty="0"/>
              <a:t>no jitter </a:t>
            </a:r>
            <a:endParaRPr lang="en-US" altLang="zh-CN" sz="2400" dirty="0"/>
          </a:p>
          <a:p>
            <a:pPr marL="285750" indent="-285750">
              <a:buFont typeface="Arial" panose="020B0604020202020204" pitchFamily="34" charset="0"/>
              <a:buChar char="•"/>
            </a:pPr>
            <a:r>
              <a:rPr lang="en-US" altLang="zh-CN" sz="2400" dirty="0"/>
              <a:t>Heavy board support</a:t>
            </a:r>
          </a:p>
        </p:txBody>
      </p:sp>
      <p:sp>
        <p:nvSpPr>
          <p:cNvPr id="6" name="矩形 5">
            <a:extLst>
              <a:ext uri="{FF2B5EF4-FFF2-40B4-BE49-F238E27FC236}">
                <a16:creationId xmlns:a16="http://schemas.microsoft.com/office/drawing/2014/main" id="{28665CB7-26E7-4FBC-B0D0-4EAB15647F4C}"/>
              </a:ext>
            </a:extLst>
          </p:cNvPr>
          <p:cNvSpPr/>
          <p:nvPr/>
        </p:nvSpPr>
        <p:spPr>
          <a:xfrm>
            <a:off x="198781" y="3611010"/>
            <a:ext cx="5168347" cy="1569660"/>
          </a:xfrm>
          <a:prstGeom prst="rect">
            <a:avLst/>
          </a:prstGeom>
        </p:spPr>
        <p:txBody>
          <a:bodyPr wrap="square">
            <a:spAutoFit/>
          </a:bodyPr>
          <a:lstStyle/>
          <a:p>
            <a:pPr marL="285750" indent="-285750">
              <a:buFont typeface="Arial" panose="020B0604020202020204" pitchFamily="34" charset="0"/>
              <a:buChar char="•"/>
            </a:pPr>
            <a:r>
              <a:rPr lang="zh-CN" altLang="en-US" sz="2400" dirty="0"/>
              <a:t>titanium </a:t>
            </a:r>
            <a:r>
              <a:rPr lang="en-US" altLang="zh-CN" sz="2400" dirty="0"/>
              <a:t>finger</a:t>
            </a:r>
            <a:r>
              <a:rPr lang="zh-CN" altLang="en-US" sz="2400" dirty="0"/>
              <a:t> with ball structure</a:t>
            </a:r>
            <a:endParaRPr lang="en-US" altLang="zh-CN" sz="2400" dirty="0"/>
          </a:p>
          <a:p>
            <a:pPr marL="285750" indent="-285750">
              <a:buFont typeface="Arial" panose="020B0604020202020204" pitchFamily="34" charset="0"/>
              <a:buChar char="•"/>
            </a:pPr>
            <a:r>
              <a:rPr lang="zh-CN" altLang="en-US" sz="2400" dirty="0"/>
              <a:t> no frictional resistance </a:t>
            </a:r>
            <a:endParaRPr lang="en-US" altLang="zh-CN" sz="2400" dirty="0"/>
          </a:p>
          <a:p>
            <a:pPr marL="285750" indent="-285750">
              <a:buFont typeface="Arial" panose="020B0604020202020204" pitchFamily="34" charset="0"/>
              <a:buChar char="•"/>
            </a:pPr>
            <a:r>
              <a:rPr lang="zh-CN" altLang="en-US" sz="2400" dirty="0"/>
              <a:t>no jitter </a:t>
            </a:r>
            <a:endParaRPr lang="en-US" altLang="zh-CN" sz="2400" dirty="0"/>
          </a:p>
          <a:p>
            <a:pPr marL="285750" indent="-285750">
              <a:buFont typeface="Arial" panose="020B0604020202020204" pitchFamily="34" charset="0"/>
              <a:buChar char="•"/>
            </a:pPr>
            <a:r>
              <a:rPr lang="en-US" altLang="zh-CN" sz="2400" dirty="0"/>
              <a:t>Heavy board support</a:t>
            </a:r>
          </a:p>
        </p:txBody>
      </p:sp>
    </p:spTree>
    <p:extLst>
      <p:ext uri="{BB962C8B-B14F-4D97-AF65-F5344CB8AC3E}">
        <p14:creationId xmlns:p14="http://schemas.microsoft.com/office/powerpoint/2010/main" val="62603990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1759</Words>
  <Application>Microsoft Office PowerPoint</Application>
  <PresentationFormat>宽屏</PresentationFormat>
  <Paragraphs>243</Paragraphs>
  <Slides>16</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16</vt:i4>
      </vt:variant>
    </vt:vector>
  </HeadingPairs>
  <TitlesOfParts>
    <vt:vector size="22" baseType="lpstr">
      <vt:lpstr>AlternateGothic2 BT</vt:lpstr>
      <vt:lpstr>等线</vt:lpstr>
      <vt:lpstr>微软雅黑</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Wu Jiaxing</cp:lastModifiedBy>
  <cp:revision>18</cp:revision>
  <dcterms:created xsi:type="dcterms:W3CDTF">2019-08-02T06:32:00Z</dcterms:created>
  <dcterms:modified xsi:type="dcterms:W3CDTF">2019-10-28T08:51:05Z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2052-11.1.0.8907</vt:lpwstr>
  </property>
</Properties>
</file>